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sldIdLst>
    <p:sldId id="256" r:id="rId2"/>
    <p:sldId id="259" r:id="rId3"/>
    <p:sldId id="260" r:id="rId4"/>
    <p:sldId id="262" r:id="rId5"/>
    <p:sldId id="261" r:id="rId6"/>
    <p:sldId id="273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91" d="100"/>
          <a:sy n="91" d="100"/>
        </p:scale>
        <p:origin x="10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briel Cruz" userId="87fcbbe588c12b3c" providerId="LiveId" clId="{9ECF74C0-8CC5-42E9-814C-2D722BF7BB6C}"/>
    <pc:docChg chg="undo custSel delSld modSld">
      <pc:chgData name="Gabriel Cruz" userId="87fcbbe588c12b3c" providerId="LiveId" clId="{9ECF74C0-8CC5-42E9-814C-2D722BF7BB6C}" dt="2020-10-16T04:34:31.466" v="278" actId="1076"/>
      <pc:docMkLst>
        <pc:docMk/>
      </pc:docMkLst>
      <pc:sldChg chg="modSp mod">
        <pc:chgData name="Gabriel Cruz" userId="87fcbbe588c12b3c" providerId="LiveId" clId="{9ECF74C0-8CC5-42E9-814C-2D722BF7BB6C}" dt="2020-10-16T04:33:15.661" v="271" actId="403"/>
        <pc:sldMkLst>
          <pc:docMk/>
          <pc:sldMk cId="3311787294" sldId="259"/>
        </pc:sldMkLst>
        <pc:spChg chg="mod ord">
          <ac:chgData name="Gabriel Cruz" userId="87fcbbe588c12b3c" providerId="LiveId" clId="{9ECF74C0-8CC5-42E9-814C-2D722BF7BB6C}" dt="2020-10-16T04:33:15.661" v="271" actId="403"/>
          <ac:spMkLst>
            <pc:docMk/>
            <pc:sldMk cId="3311787294" sldId="259"/>
            <ac:spMk id="2" creationId="{B81C795C-5A33-CD46-8FD2-3CA1DB471E7D}"/>
          </ac:spMkLst>
        </pc:spChg>
        <pc:graphicFrameChg chg="mod">
          <ac:chgData name="Gabriel Cruz" userId="87fcbbe588c12b3c" providerId="LiveId" clId="{9ECF74C0-8CC5-42E9-814C-2D722BF7BB6C}" dt="2020-10-16T04:10:03.331" v="175" actId="207"/>
          <ac:graphicFrameMkLst>
            <pc:docMk/>
            <pc:sldMk cId="3311787294" sldId="259"/>
            <ac:graphicFrameMk id="4" creationId="{00000000-0000-0000-0000-000000000000}"/>
          </ac:graphicFrameMkLst>
        </pc:graphicFrameChg>
      </pc:sldChg>
      <pc:sldChg chg="modSp mod">
        <pc:chgData name="Gabriel Cruz" userId="87fcbbe588c12b3c" providerId="LiveId" clId="{9ECF74C0-8CC5-42E9-814C-2D722BF7BB6C}" dt="2020-10-16T04:34:31.466" v="278" actId="1076"/>
        <pc:sldMkLst>
          <pc:docMk/>
          <pc:sldMk cId="2964221197" sldId="260"/>
        </pc:sldMkLst>
        <pc:spChg chg="mod">
          <ac:chgData name="Gabriel Cruz" userId="87fcbbe588c12b3c" providerId="LiveId" clId="{9ECF74C0-8CC5-42E9-814C-2D722BF7BB6C}" dt="2020-10-16T04:33:40.640" v="275" actId="1076"/>
          <ac:spMkLst>
            <pc:docMk/>
            <pc:sldMk cId="2964221197" sldId="260"/>
            <ac:spMk id="2" creationId="{B81C795C-5A33-CD46-8FD2-3CA1DB471E7D}"/>
          </ac:spMkLst>
        </pc:spChg>
        <pc:graphicFrameChg chg="mod">
          <ac:chgData name="Gabriel Cruz" userId="87fcbbe588c12b3c" providerId="LiveId" clId="{9ECF74C0-8CC5-42E9-814C-2D722BF7BB6C}" dt="2020-10-16T04:34:31.466" v="278" actId="1076"/>
          <ac:graphicFrameMkLst>
            <pc:docMk/>
            <pc:sldMk cId="2964221197" sldId="260"/>
            <ac:graphicFrameMk id="5" creationId="{00000000-0000-0000-0000-000000000000}"/>
          </ac:graphicFrameMkLst>
        </pc:graphicFrameChg>
      </pc:sldChg>
      <pc:sldChg chg="modSp mod">
        <pc:chgData name="Gabriel Cruz" userId="87fcbbe588c12b3c" providerId="LiveId" clId="{9ECF74C0-8CC5-42E9-814C-2D722BF7BB6C}" dt="2020-10-16T04:14:17.804" v="198" actId="1076"/>
        <pc:sldMkLst>
          <pc:docMk/>
          <pc:sldMk cId="168807371" sldId="261"/>
        </pc:sldMkLst>
        <pc:graphicFrameChg chg="mod modGraphic">
          <ac:chgData name="Gabriel Cruz" userId="87fcbbe588c12b3c" providerId="LiveId" clId="{9ECF74C0-8CC5-42E9-814C-2D722BF7BB6C}" dt="2020-10-16T04:14:17.804" v="198" actId="1076"/>
          <ac:graphicFrameMkLst>
            <pc:docMk/>
            <pc:sldMk cId="168807371" sldId="261"/>
            <ac:graphicFrameMk id="3" creationId="{00000000-0000-0000-0000-000000000000}"/>
          </ac:graphicFrameMkLst>
        </pc:graphicFrameChg>
      </pc:sldChg>
      <pc:sldChg chg="modSp mod">
        <pc:chgData name="Gabriel Cruz" userId="87fcbbe588c12b3c" providerId="LiveId" clId="{9ECF74C0-8CC5-42E9-814C-2D722BF7BB6C}" dt="2020-10-16T04:26:17.465" v="260" actId="1076"/>
        <pc:sldMkLst>
          <pc:docMk/>
          <pc:sldMk cId="3869702817" sldId="262"/>
        </pc:sldMkLst>
        <pc:graphicFrameChg chg="mod modGraphic">
          <ac:chgData name="Gabriel Cruz" userId="87fcbbe588c12b3c" providerId="LiveId" clId="{9ECF74C0-8CC5-42E9-814C-2D722BF7BB6C}" dt="2020-10-16T04:26:17.465" v="260" actId="1076"/>
          <ac:graphicFrameMkLst>
            <pc:docMk/>
            <pc:sldMk cId="3869702817" sldId="262"/>
            <ac:graphicFrameMk id="2" creationId="{00000000-0000-0000-0000-000000000000}"/>
          </ac:graphicFrameMkLst>
        </pc:graphicFrameChg>
      </pc:sldChg>
      <pc:sldChg chg="addSp delSp modSp mod">
        <pc:chgData name="Gabriel Cruz" userId="87fcbbe588c12b3c" providerId="LiveId" clId="{9ECF74C0-8CC5-42E9-814C-2D722BF7BB6C}" dt="2020-10-16T04:31:04.011" v="268" actId="1076"/>
        <pc:sldMkLst>
          <pc:docMk/>
          <pc:sldMk cId="795830413" sldId="268"/>
        </pc:sldMkLst>
        <pc:picChg chg="add mod modCrop">
          <ac:chgData name="Gabriel Cruz" userId="87fcbbe588c12b3c" providerId="LiveId" clId="{9ECF74C0-8CC5-42E9-814C-2D722BF7BB6C}" dt="2020-10-16T04:31:04.011" v="268" actId="1076"/>
          <ac:picMkLst>
            <pc:docMk/>
            <pc:sldMk cId="795830413" sldId="268"/>
            <ac:picMk id="3" creationId="{E440A4E3-D56D-4E43-8C86-78287C8BDBD0}"/>
          </ac:picMkLst>
        </pc:picChg>
        <pc:picChg chg="del">
          <ac:chgData name="Gabriel Cruz" userId="87fcbbe588c12b3c" providerId="LiveId" clId="{9ECF74C0-8CC5-42E9-814C-2D722BF7BB6C}" dt="2020-10-16T04:29:55.124" v="261" actId="478"/>
          <ac:picMkLst>
            <pc:docMk/>
            <pc:sldMk cId="795830413" sldId="268"/>
            <ac:picMk id="7" creationId="{00000000-0000-0000-0000-000000000000}"/>
          </ac:picMkLst>
        </pc:picChg>
      </pc:sldChg>
      <pc:sldChg chg="modSp mod">
        <pc:chgData name="Gabriel Cruz" userId="87fcbbe588c12b3c" providerId="LiveId" clId="{9ECF74C0-8CC5-42E9-814C-2D722BF7BB6C}" dt="2020-10-16T04:16:42.888" v="224" actId="404"/>
        <pc:sldMkLst>
          <pc:docMk/>
          <pc:sldMk cId="3305158569" sldId="277"/>
        </pc:sldMkLst>
        <pc:graphicFrameChg chg="mod modGraphic">
          <ac:chgData name="Gabriel Cruz" userId="87fcbbe588c12b3c" providerId="LiveId" clId="{9ECF74C0-8CC5-42E9-814C-2D722BF7BB6C}" dt="2020-10-16T04:16:42.888" v="224" actId="404"/>
          <ac:graphicFrameMkLst>
            <pc:docMk/>
            <pc:sldMk cId="3305158569" sldId="277"/>
            <ac:graphicFrameMk id="4" creationId="{00000000-0000-0000-0000-000000000000}"/>
          </ac:graphicFrameMkLst>
        </pc:graphicFrameChg>
      </pc:sldChg>
      <pc:sldChg chg="modSp mod">
        <pc:chgData name="Gabriel Cruz" userId="87fcbbe588c12b3c" providerId="LiveId" clId="{9ECF74C0-8CC5-42E9-814C-2D722BF7BB6C}" dt="2020-10-16T04:18:16.492" v="241" actId="6549"/>
        <pc:sldMkLst>
          <pc:docMk/>
          <pc:sldMk cId="132592283" sldId="278"/>
        </pc:sldMkLst>
        <pc:spChg chg="mod">
          <ac:chgData name="Gabriel Cruz" userId="87fcbbe588c12b3c" providerId="LiveId" clId="{9ECF74C0-8CC5-42E9-814C-2D722BF7BB6C}" dt="2020-10-16T04:18:16.492" v="241" actId="6549"/>
          <ac:spMkLst>
            <pc:docMk/>
            <pc:sldMk cId="132592283" sldId="278"/>
            <ac:spMk id="2" creationId="{B81C795C-5A33-CD46-8FD2-3CA1DB471E7D}"/>
          </ac:spMkLst>
        </pc:spChg>
        <pc:graphicFrameChg chg="mod modGraphic">
          <ac:chgData name="Gabriel Cruz" userId="87fcbbe588c12b3c" providerId="LiveId" clId="{9ECF74C0-8CC5-42E9-814C-2D722BF7BB6C}" dt="2020-10-16T04:17:53.471" v="232" actId="1076"/>
          <ac:graphicFrameMkLst>
            <pc:docMk/>
            <pc:sldMk cId="132592283" sldId="278"/>
            <ac:graphicFrameMk id="5" creationId="{00000000-0000-0000-0000-000000000000}"/>
          </ac:graphicFrameMkLst>
        </pc:graphicFrameChg>
      </pc:sldChg>
      <pc:sldChg chg="del">
        <pc:chgData name="Gabriel Cruz" userId="87fcbbe588c12b3c" providerId="LiveId" clId="{9ECF74C0-8CC5-42E9-814C-2D722BF7BB6C}" dt="2020-10-16T03:38:49.736" v="0" actId="47"/>
        <pc:sldMkLst>
          <pc:docMk/>
          <pc:sldMk cId="2021098518" sldId="279"/>
        </pc:sldMkLst>
      </pc:sldChg>
      <pc:sldChg chg="modSp mod">
        <pc:chgData name="Gabriel Cruz" userId="87fcbbe588c12b3c" providerId="LiveId" clId="{9ECF74C0-8CC5-42E9-814C-2D722BF7BB6C}" dt="2020-10-16T04:20:48.203" v="253" actId="1076"/>
        <pc:sldMkLst>
          <pc:docMk/>
          <pc:sldMk cId="4275094706" sldId="280"/>
        </pc:sldMkLst>
        <pc:spChg chg="mod">
          <ac:chgData name="Gabriel Cruz" userId="87fcbbe588c12b3c" providerId="LiveId" clId="{9ECF74C0-8CC5-42E9-814C-2D722BF7BB6C}" dt="2020-10-16T04:20:48.203" v="253" actId="1076"/>
          <ac:spMkLst>
            <pc:docMk/>
            <pc:sldMk cId="4275094706" sldId="280"/>
            <ac:spMk id="6" creationId="{00000000-0000-0000-0000-000000000000}"/>
          </ac:spMkLst>
        </pc:spChg>
        <pc:graphicFrameChg chg="mod modGraphic">
          <ac:chgData name="Gabriel Cruz" userId="87fcbbe588c12b3c" providerId="LiveId" clId="{9ECF74C0-8CC5-42E9-814C-2D722BF7BB6C}" dt="2020-10-16T04:20:44.360" v="252" actId="1076"/>
          <ac:graphicFrameMkLst>
            <pc:docMk/>
            <pc:sldMk cId="4275094706" sldId="280"/>
            <ac:graphicFrameMk id="7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892903-B725-4B3C-9AFE-42C6380E2C4E}" type="doc">
      <dgm:prSet loTypeId="urn:microsoft.com/office/officeart/2005/8/layout/hierarchy2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8E26073-A100-4153-B390-8E3D7D131B71}">
      <dgm:prSet phldrT="[Texto]" custT="1"/>
      <dgm:spPr>
        <a:solidFill>
          <a:schemeClr val="accent1"/>
        </a:solidFill>
      </dgm:spPr>
      <dgm:t>
        <a:bodyPr/>
        <a:lstStyle/>
        <a:p>
          <a:r>
            <a:rPr lang="es-MX" sz="2800" b="1" dirty="0"/>
            <a:t>8 INSTITUCIONES</a:t>
          </a:r>
        </a:p>
      </dgm:t>
    </dgm:pt>
    <dgm:pt modelId="{45CAF937-8B1E-407D-A1FF-D545EACFD4AB}" type="parTrans" cxnId="{9D14D252-0F38-4DE8-9734-79D14B71DF43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02675E26-56E7-4DC3-B943-59AB59439824}" type="sibTrans" cxnId="{9D14D252-0F38-4DE8-9734-79D14B71DF43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4E17B312-FB23-4A3E-BD4E-788757C88303}">
      <dgm:prSet phldrT="[Texto]" custT="1"/>
      <dgm:spPr/>
      <dgm:t>
        <a:bodyPr/>
        <a:lstStyle/>
        <a:p>
          <a:r>
            <a:rPr lang="es-MX" sz="2000" b="1" dirty="0"/>
            <a:t>6</a:t>
          </a:r>
          <a:r>
            <a:rPr lang="es-MX" sz="2000" dirty="0"/>
            <a:t> </a:t>
          </a:r>
          <a:r>
            <a:rPr lang="es-MX" sz="1600" b="1" dirty="0"/>
            <a:t>INSTITUCIONES  SI CUMPLIERON</a:t>
          </a:r>
        </a:p>
        <a:p>
          <a:r>
            <a:rPr lang="es-MX" sz="1600" b="1" dirty="0"/>
            <a:t>CON LA </a:t>
          </a:r>
          <a:r>
            <a:rPr lang="es-MX" sz="1600" b="1" dirty="0" smtClean="0"/>
            <a:t>NORMATIVIDAD</a:t>
          </a:r>
          <a:endParaRPr lang="es-MX" sz="1600" b="1" dirty="0"/>
        </a:p>
      </dgm:t>
    </dgm:pt>
    <dgm:pt modelId="{245BA49A-AE62-4F6D-8752-F042EB5774CF}" type="parTrans" cxnId="{0BECAEAE-2846-41F7-92AE-0893DBB2E772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A0560D45-C8DF-467F-B28D-F1C7B7A746A8}" type="sibTrans" cxnId="{0BECAEAE-2846-41F7-92AE-0893DBB2E772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C921E54E-D53E-47CB-9E7B-A1E5BDF76EF5}">
      <dgm:prSet phldrT="[Texto]" custT="1"/>
      <dgm:spPr/>
      <dgm:t>
        <a:bodyPr/>
        <a:lstStyle/>
        <a:p>
          <a:pPr algn="ctr"/>
          <a:r>
            <a:rPr lang="es-MX" sz="1600" b="1" dirty="0"/>
            <a:t>TECOLÓGICO SUPERIOR DE LIBRES</a:t>
          </a:r>
        </a:p>
      </dgm:t>
    </dgm:pt>
    <dgm:pt modelId="{985AB7DD-D582-4270-A5BC-5C63A4D8B7EE}" type="parTrans" cxnId="{F04F0984-6220-496B-8241-D1D0F926A95C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8E152701-3EA9-4EBF-9E4A-02BE54D63F84}" type="sibTrans" cxnId="{F04F0984-6220-496B-8241-D1D0F926A95C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01CBC2E8-A52F-4BA9-9255-9A1BBB5AA635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MX" sz="2000" b="1" dirty="0"/>
            <a:t>2</a:t>
          </a:r>
          <a:r>
            <a:rPr lang="es-MX" sz="1600" dirty="0"/>
            <a:t> </a:t>
          </a:r>
          <a:r>
            <a:rPr lang="es-MX" sz="1600" b="1" dirty="0"/>
            <a:t>INSTITUCIONES NO CUMPLIERON</a:t>
          </a:r>
        </a:p>
        <a:p>
          <a:r>
            <a:rPr lang="es-MX" sz="1600" b="1" dirty="0"/>
            <a:t>CON LA NORMATIVIDAD</a:t>
          </a:r>
        </a:p>
      </dgm:t>
    </dgm:pt>
    <dgm:pt modelId="{26835EA5-F710-4D32-9044-5493C6F0F7F4}" type="parTrans" cxnId="{402339F8-0DF2-4C16-A44C-8C2CE1B94D0A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8BA19955-223A-4B51-A5DA-40BF31928CEE}" type="sibTrans" cxnId="{402339F8-0DF2-4C16-A44C-8C2CE1B94D0A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D9E199DD-103B-4704-953F-5899E91566A5}">
      <dgm:prSet phldrT="[Texto]" custT="1"/>
      <dgm:spPr/>
      <dgm:t>
        <a:bodyPr/>
        <a:lstStyle/>
        <a:p>
          <a:r>
            <a:rPr lang="es-MX" sz="1600" b="1" dirty="0"/>
            <a:t>INSTITUTO TECNOLÓGICO SUPERIOR DE TEZIUTLAN</a:t>
          </a:r>
        </a:p>
      </dgm:t>
    </dgm:pt>
    <dgm:pt modelId="{26E588D1-1CF2-4CE6-B0EA-AD675BA9F32F}" type="parTrans" cxnId="{433B2D4F-9557-41E6-B0F7-019D0E22DD3C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0D0ACDA6-EADF-4907-A46E-1DF1632ADFF0}" type="sibTrans" cxnId="{433B2D4F-9557-41E6-B0F7-019D0E22DD3C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A4823F16-F8A4-486E-A6C3-20994A33B004}">
      <dgm:prSet phldrT="[Texto]" custT="1"/>
      <dgm:spPr/>
      <dgm:t>
        <a:bodyPr/>
        <a:lstStyle/>
        <a:p>
          <a:r>
            <a:rPr lang="es-MX" sz="1400" b="1" dirty="0"/>
            <a:t>UNIVERSIDAD POLITÉCNICA METROPOLITANA DE HIDALGO</a:t>
          </a:r>
        </a:p>
      </dgm:t>
    </dgm:pt>
    <dgm:pt modelId="{E9525855-6B9E-4AEA-894A-DAB8F80B41E4}" type="parTrans" cxnId="{984B29F1-167A-4AB5-89E3-4B2A241494EF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AE79B882-300C-47A7-A008-61E5FDB0F2FB}" type="sibTrans" cxnId="{984B29F1-167A-4AB5-89E3-4B2A241494EF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DBE73DBC-4551-45FF-9F19-8FDF5CA2DF85}">
      <dgm:prSet phldrT="[Texto]" custT="1"/>
      <dgm:spPr/>
      <dgm:t>
        <a:bodyPr/>
        <a:lstStyle/>
        <a:p>
          <a:r>
            <a:rPr lang="es-MX" sz="1400" b="1" dirty="0"/>
            <a:t>UNIVERSIDAD POLITÉCNICA DE QUERÉTARO</a:t>
          </a:r>
        </a:p>
      </dgm:t>
    </dgm:pt>
    <dgm:pt modelId="{8EB24827-C0F7-46BD-9004-183D4C238536}" type="parTrans" cxnId="{0EE42FA2-C67A-4431-A3DF-6B046EC23D25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E329F8CB-297C-4E23-A846-044A3B2246E0}" type="sibTrans" cxnId="{0EE42FA2-C67A-4431-A3DF-6B046EC23D25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6D6F7196-9A53-4086-8A06-8BBB75984DB3}">
      <dgm:prSet phldrT="[Texto]" custT="1"/>
      <dgm:spPr>
        <a:solidFill>
          <a:schemeClr val="accent1"/>
        </a:solidFill>
      </dgm:spPr>
      <dgm:t>
        <a:bodyPr/>
        <a:lstStyle/>
        <a:p>
          <a:r>
            <a:rPr lang="es-MX" sz="1400" b="1" dirty="0"/>
            <a:t>UNIVERSIDAD TECNOLÓGICA EMILIANO ZAPATA DEL ESTADO DE MORELOS</a:t>
          </a:r>
        </a:p>
      </dgm:t>
    </dgm:pt>
    <dgm:pt modelId="{72DA5FC3-A262-47A3-A8D0-D89479BE4D5A}" type="parTrans" cxnId="{5B5BFB18-3B7E-4ECB-906E-547E7B77316F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C6F71B1D-D0F1-4685-B8A3-6E721C5EE750}" type="sibTrans" cxnId="{5B5BFB18-3B7E-4ECB-906E-547E7B77316F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7F4A6C3B-3E88-4CFC-844F-39E9967A7FB6}">
      <dgm:prSet phldrT="[Texto]" custT="1"/>
      <dgm:spPr>
        <a:solidFill>
          <a:schemeClr val="accent1"/>
        </a:solidFill>
      </dgm:spPr>
      <dgm:t>
        <a:bodyPr/>
        <a:lstStyle/>
        <a:p>
          <a:r>
            <a:rPr lang="es-MX" sz="1400" b="1" dirty="0"/>
            <a:t>UNIVERSIDAD TECNOLÓGICA DE XICOTEPEC DE JUÁREZ</a:t>
          </a:r>
        </a:p>
      </dgm:t>
    </dgm:pt>
    <dgm:pt modelId="{CAA24881-E13D-4D2E-9B41-AD0237EBCA25}" type="parTrans" cxnId="{22A9FAE8-6F2B-4D23-93B3-58CA52077F6C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38FF4FC9-C6B0-46A1-888B-078BDD51093C}" type="sibTrans" cxnId="{22A9FAE8-6F2B-4D23-93B3-58CA52077F6C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A627F934-D703-4CCD-B795-05C4D0D1EC21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MX" sz="1400" b="1" dirty="0"/>
            <a:t>INSTITUTO TECNOLÓGICO DE ESTUDIOS SUPERIORES DE JOCOTITLÁN</a:t>
          </a:r>
        </a:p>
      </dgm:t>
    </dgm:pt>
    <dgm:pt modelId="{0B226789-7EE3-4F69-9D71-B5B28B5E9D15}" type="parTrans" cxnId="{2983A07F-C334-40D1-AE36-36D008EE7439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1A103969-9811-41B7-AC3B-1DE119B678B0}" type="sibTrans" cxnId="{2983A07F-C334-40D1-AE36-36D008EE7439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53071678-90FB-431E-8A85-6EF5EA83A816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MX" sz="1400" b="1" dirty="0"/>
            <a:t>INSTITUTO TECNOLÓGICO SUPERIOR DE CIUDAD SERDÁN</a:t>
          </a:r>
        </a:p>
      </dgm:t>
    </dgm:pt>
    <dgm:pt modelId="{2C632752-0937-4823-9D3C-5CABF286B1AE}" type="parTrans" cxnId="{55029894-68A9-4A95-A8FF-46EA4EF3A180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C0712D7E-F892-4AD4-BEB6-76C84B452551}" type="sibTrans" cxnId="{55029894-68A9-4A95-A8FF-46EA4EF3A180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37DFE850-1C8D-420A-8D1C-C2AAEC3E8EEB}" type="pres">
      <dgm:prSet presAssocID="{A0892903-B725-4B3C-9AFE-42C6380E2C4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1E40009-185D-4EC8-95C8-2A8C615BBE45}" type="pres">
      <dgm:prSet presAssocID="{68E26073-A100-4153-B390-8E3D7D131B71}" presName="root1" presStyleCnt="0"/>
      <dgm:spPr/>
    </dgm:pt>
    <dgm:pt modelId="{28ED41C4-90DB-4C2E-98BE-DDD9575A9F43}" type="pres">
      <dgm:prSet presAssocID="{68E26073-A100-4153-B390-8E3D7D131B71}" presName="LevelOneTextNode" presStyleLbl="node0" presStyleIdx="0" presStyleCnt="1" custScaleY="7145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9610AA9-BF22-4CAF-B3DC-761F60B90505}" type="pres">
      <dgm:prSet presAssocID="{68E26073-A100-4153-B390-8E3D7D131B71}" presName="level2hierChild" presStyleCnt="0"/>
      <dgm:spPr/>
    </dgm:pt>
    <dgm:pt modelId="{5FF260F5-B16D-40BD-B300-9E4C02B758A6}" type="pres">
      <dgm:prSet presAssocID="{245BA49A-AE62-4F6D-8752-F042EB5774CF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F3BFCFEA-B7A0-4621-9AE6-F1EA7A4BF952}" type="pres">
      <dgm:prSet presAssocID="{245BA49A-AE62-4F6D-8752-F042EB5774CF}" presName="connTx" presStyleLbl="parChTrans1D2" presStyleIdx="0" presStyleCnt="2"/>
      <dgm:spPr/>
      <dgm:t>
        <a:bodyPr/>
        <a:lstStyle/>
        <a:p>
          <a:endParaRPr lang="es-ES"/>
        </a:p>
      </dgm:t>
    </dgm:pt>
    <dgm:pt modelId="{7223DCD7-F78A-4089-A928-E57B229E2DC6}" type="pres">
      <dgm:prSet presAssocID="{4E17B312-FB23-4A3E-BD4E-788757C88303}" presName="root2" presStyleCnt="0"/>
      <dgm:spPr/>
    </dgm:pt>
    <dgm:pt modelId="{5E778FB5-0ACE-4690-B2A4-B96C3ACFE765}" type="pres">
      <dgm:prSet presAssocID="{4E17B312-FB23-4A3E-BD4E-788757C88303}" presName="LevelTwoTextNode" presStyleLbl="node2" presStyleIdx="0" presStyleCnt="2" custScaleY="64841" custLinFactNeighborX="-5231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7B5AE80-F70B-4854-B9E0-CA63705DAE6E}" type="pres">
      <dgm:prSet presAssocID="{4E17B312-FB23-4A3E-BD4E-788757C88303}" presName="level3hierChild" presStyleCnt="0"/>
      <dgm:spPr/>
    </dgm:pt>
    <dgm:pt modelId="{5BB170C4-0C44-4229-8953-3ABE40D08223}" type="pres">
      <dgm:prSet presAssocID="{985AB7DD-D582-4270-A5BC-5C63A4D8B7EE}" presName="conn2-1" presStyleLbl="parChTrans1D3" presStyleIdx="0" presStyleCnt="8"/>
      <dgm:spPr/>
      <dgm:t>
        <a:bodyPr/>
        <a:lstStyle/>
        <a:p>
          <a:endParaRPr lang="es-ES"/>
        </a:p>
      </dgm:t>
    </dgm:pt>
    <dgm:pt modelId="{D6A3BD2A-E426-4A9F-A5B4-6E1CCC92947E}" type="pres">
      <dgm:prSet presAssocID="{985AB7DD-D582-4270-A5BC-5C63A4D8B7EE}" presName="connTx" presStyleLbl="parChTrans1D3" presStyleIdx="0" presStyleCnt="8"/>
      <dgm:spPr/>
      <dgm:t>
        <a:bodyPr/>
        <a:lstStyle/>
        <a:p>
          <a:endParaRPr lang="es-ES"/>
        </a:p>
      </dgm:t>
    </dgm:pt>
    <dgm:pt modelId="{E4BF03E2-0FB4-4975-911E-80EDBDA85F5B}" type="pres">
      <dgm:prSet presAssocID="{C921E54E-D53E-47CB-9E7B-A1E5BDF76EF5}" presName="root2" presStyleCnt="0"/>
      <dgm:spPr/>
    </dgm:pt>
    <dgm:pt modelId="{C813AF1F-0F8B-43F1-8E44-77C7DFA07CF9}" type="pres">
      <dgm:prSet presAssocID="{C921E54E-D53E-47CB-9E7B-A1E5BDF76EF5}" presName="LevelTwoTextNode" presStyleLbl="node3" presStyleIdx="0" presStyleCnt="8" custScaleY="3912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2A6B977-7DC9-4105-9898-197EBC997670}" type="pres">
      <dgm:prSet presAssocID="{C921E54E-D53E-47CB-9E7B-A1E5BDF76EF5}" presName="level3hierChild" presStyleCnt="0"/>
      <dgm:spPr/>
    </dgm:pt>
    <dgm:pt modelId="{A7B4BADF-F8CC-45FC-B948-0C8912200077}" type="pres">
      <dgm:prSet presAssocID="{26E588D1-1CF2-4CE6-B0EA-AD675BA9F32F}" presName="conn2-1" presStyleLbl="parChTrans1D3" presStyleIdx="1" presStyleCnt="8"/>
      <dgm:spPr/>
      <dgm:t>
        <a:bodyPr/>
        <a:lstStyle/>
        <a:p>
          <a:endParaRPr lang="es-ES"/>
        </a:p>
      </dgm:t>
    </dgm:pt>
    <dgm:pt modelId="{73F78E90-4C14-4AFF-9337-749BBB93765B}" type="pres">
      <dgm:prSet presAssocID="{26E588D1-1CF2-4CE6-B0EA-AD675BA9F32F}" presName="connTx" presStyleLbl="parChTrans1D3" presStyleIdx="1" presStyleCnt="8"/>
      <dgm:spPr/>
      <dgm:t>
        <a:bodyPr/>
        <a:lstStyle/>
        <a:p>
          <a:endParaRPr lang="es-ES"/>
        </a:p>
      </dgm:t>
    </dgm:pt>
    <dgm:pt modelId="{507282F9-1F2D-4C1A-B636-D01B1F3A55AB}" type="pres">
      <dgm:prSet presAssocID="{D9E199DD-103B-4704-953F-5899E91566A5}" presName="root2" presStyleCnt="0"/>
      <dgm:spPr/>
    </dgm:pt>
    <dgm:pt modelId="{14E7FA13-9E02-4B14-BAD8-F68E85F16D6E}" type="pres">
      <dgm:prSet presAssocID="{D9E199DD-103B-4704-953F-5899E91566A5}" presName="LevelTwoTextNode" presStyleLbl="node3" presStyleIdx="1" presStyleCnt="8" custScaleY="392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3105A01-6E83-45EC-B023-FFEEA9EC8D1C}" type="pres">
      <dgm:prSet presAssocID="{D9E199DD-103B-4704-953F-5899E91566A5}" presName="level3hierChild" presStyleCnt="0"/>
      <dgm:spPr/>
    </dgm:pt>
    <dgm:pt modelId="{2626B51B-77E7-4810-B26C-5DBB0B09868C}" type="pres">
      <dgm:prSet presAssocID="{E9525855-6B9E-4AEA-894A-DAB8F80B41E4}" presName="conn2-1" presStyleLbl="parChTrans1D3" presStyleIdx="2" presStyleCnt="8"/>
      <dgm:spPr/>
      <dgm:t>
        <a:bodyPr/>
        <a:lstStyle/>
        <a:p>
          <a:endParaRPr lang="es-ES"/>
        </a:p>
      </dgm:t>
    </dgm:pt>
    <dgm:pt modelId="{D2D7E593-D0BB-46A6-AB48-C3B1E16F3C32}" type="pres">
      <dgm:prSet presAssocID="{E9525855-6B9E-4AEA-894A-DAB8F80B41E4}" presName="connTx" presStyleLbl="parChTrans1D3" presStyleIdx="2" presStyleCnt="8"/>
      <dgm:spPr/>
      <dgm:t>
        <a:bodyPr/>
        <a:lstStyle/>
        <a:p>
          <a:endParaRPr lang="es-ES"/>
        </a:p>
      </dgm:t>
    </dgm:pt>
    <dgm:pt modelId="{6625C35B-CDB0-4A3E-B828-F30A0A048D14}" type="pres">
      <dgm:prSet presAssocID="{A4823F16-F8A4-486E-A6C3-20994A33B004}" presName="root2" presStyleCnt="0"/>
      <dgm:spPr/>
    </dgm:pt>
    <dgm:pt modelId="{0D17C0E2-5C4A-4450-8067-5AD6C7A5E1AC}" type="pres">
      <dgm:prSet presAssocID="{A4823F16-F8A4-486E-A6C3-20994A33B004}" presName="LevelTwoTextNode" presStyleLbl="node3" presStyleIdx="2" presStyleCnt="8" custScaleY="392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4A656C-C1A0-4443-83B4-4D501D3E77B4}" type="pres">
      <dgm:prSet presAssocID="{A4823F16-F8A4-486E-A6C3-20994A33B004}" presName="level3hierChild" presStyleCnt="0"/>
      <dgm:spPr/>
    </dgm:pt>
    <dgm:pt modelId="{69B60F91-F059-4F80-8A2B-B397A657798B}" type="pres">
      <dgm:prSet presAssocID="{8EB24827-C0F7-46BD-9004-183D4C238536}" presName="conn2-1" presStyleLbl="parChTrans1D3" presStyleIdx="3" presStyleCnt="8"/>
      <dgm:spPr/>
      <dgm:t>
        <a:bodyPr/>
        <a:lstStyle/>
        <a:p>
          <a:endParaRPr lang="es-ES"/>
        </a:p>
      </dgm:t>
    </dgm:pt>
    <dgm:pt modelId="{2A6CE678-3D85-422A-B802-E878032A4A39}" type="pres">
      <dgm:prSet presAssocID="{8EB24827-C0F7-46BD-9004-183D4C238536}" presName="connTx" presStyleLbl="parChTrans1D3" presStyleIdx="3" presStyleCnt="8"/>
      <dgm:spPr/>
      <dgm:t>
        <a:bodyPr/>
        <a:lstStyle/>
        <a:p>
          <a:endParaRPr lang="es-ES"/>
        </a:p>
      </dgm:t>
    </dgm:pt>
    <dgm:pt modelId="{7F34B237-D65B-43F3-B74A-B7B195DC300C}" type="pres">
      <dgm:prSet presAssocID="{DBE73DBC-4551-45FF-9F19-8FDF5CA2DF85}" presName="root2" presStyleCnt="0"/>
      <dgm:spPr/>
    </dgm:pt>
    <dgm:pt modelId="{C12274BB-5A1E-476A-A97E-52E0993CCE98}" type="pres">
      <dgm:prSet presAssocID="{DBE73DBC-4551-45FF-9F19-8FDF5CA2DF85}" presName="LevelTwoTextNode" presStyleLbl="node3" presStyleIdx="3" presStyleCnt="8" custScaleY="412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8F90184-F54B-42D5-8429-1A0E87C61AF1}" type="pres">
      <dgm:prSet presAssocID="{DBE73DBC-4551-45FF-9F19-8FDF5CA2DF85}" presName="level3hierChild" presStyleCnt="0"/>
      <dgm:spPr/>
    </dgm:pt>
    <dgm:pt modelId="{BD4DC9C6-FF1A-4E06-98EB-A59A8FFCFAD2}" type="pres">
      <dgm:prSet presAssocID="{72DA5FC3-A262-47A3-A8D0-D89479BE4D5A}" presName="conn2-1" presStyleLbl="parChTrans1D3" presStyleIdx="4" presStyleCnt="8"/>
      <dgm:spPr/>
      <dgm:t>
        <a:bodyPr/>
        <a:lstStyle/>
        <a:p>
          <a:endParaRPr lang="es-ES"/>
        </a:p>
      </dgm:t>
    </dgm:pt>
    <dgm:pt modelId="{390B616B-0AC3-4257-BE77-53E4CCDDAD62}" type="pres">
      <dgm:prSet presAssocID="{72DA5FC3-A262-47A3-A8D0-D89479BE4D5A}" presName="connTx" presStyleLbl="parChTrans1D3" presStyleIdx="4" presStyleCnt="8"/>
      <dgm:spPr/>
      <dgm:t>
        <a:bodyPr/>
        <a:lstStyle/>
        <a:p>
          <a:endParaRPr lang="es-ES"/>
        </a:p>
      </dgm:t>
    </dgm:pt>
    <dgm:pt modelId="{AD4172A9-C0DE-4AA8-B9B1-E67953388603}" type="pres">
      <dgm:prSet presAssocID="{6D6F7196-9A53-4086-8A06-8BBB75984DB3}" presName="root2" presStyleCnt="0"/>
      <dgm:spPr/>
    </dgm:pt>
    <dgm:pt modelId="{9727F90A-CBED-4FE0-85CB-AD5FD1EF0A62}" type="pres">
      <dgm:prSet presAssocID="{6D6F7196-9A53-4086-8A06-8BBB75984DB3}" presName="LevelTwoTextNode" presStyleLbl="node3" presStyleIdx="4" presStyleCnt="8" custScaleY="412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E6555C6-22AC-4640-8B6A-CE620F01BFD1}" type="pres">
      <dgm:prSet presAssocID="{6D6F7196-9A53-4086-8A06-8BBB75984DB3}" presName="level3hierChild" presStyleCnt="0"/>
      <dgm:spPr/>
    </dgm:pt>
    <dgm:pt modelId="{87AA8056-1C95-4424-8FF0-D4F8C39489D2}" type="pres">
      <dgm:prSet presAssocID="{CAA24881-E13D-4D2E-9B41-AD0237EBCA25}" presName="conn2-1" presStyleLbl="parChTrans1D3" presStyleIdx="5" presStyleCnt="8"/>
      <dgm:spPr/>
      <dgm:t>
        <a:bodyPr/>
        <a:lstStyle/>
        <a:p>
          <a:endParaRPr lang="es-ES"/>
        </a:p>
      </dgm:t>
    </dgm:pt>
    <dgm:pt modelId="{5F01461B-8824-487E-905C-6E7054774C5E}" type="pres">
      <dgm:prSet presAssocID="{CAA24881-E13D-4D2E-9B41-AD0237EBCA25}" presName="connTx" presStyleLbl="parChTrans1D3" presStyleIdx="5" presStyleCnt="8"/>
      <dgm:spPr/>
      <dgm:t>
        <a:bodyPr/>
        <a:lstStyle/>
        <a:p>
          <a:endParaRPr lang="es-ES"/>
        </a:p>
      </dgm:t>
    </dgm:pt>
    <dgm:pt modelId="{88B3F319-949A-4476-ADD2-E8D962C52C74}" type="pres">
      <dgm:prSet presAssocID="{7F4A6C3B-3E88-4CFC-844F-39E9967A7FB6}" presName="root2" presStyleCnt="0"/>
      <dgm:spPr/>
    </dgm:pt>
    <dgm:pt modelId="{CAE7EC82-7352-4769-BB6B-6D3681312C3B}" type="pres">
      <dgm:prSet presAssocID="{7F4A6C3B-3E88-4CFC-844F-39E9967A7FB6}" presName="LevelTwoTextNode" presStyleLbl="node3" presStyleIdx="5" presStyleCnt="8" custScaleY="399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E042ED1-E1A1-4C76-A7B7-BCFCD98D1921}" type="pres">
      <dgm:prSet presAssocID="{7F4A6C3B-3E88-4CFC-844F-39E9967A7FB6}" presName="level3hierChild" presStyleCnt="0"/>
      <dgm:spPr/>
    </dgm:pt>
    <dgm:pt modelId="{4CE4281D-3D25-4D2F-89CA-A7E6E5AF8906}" type="pres">
      <dgm:prSet presAssocID="{26835EA5-F710-4D32-9044-5493C6F0F7F4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510CFFFB-B4D7-4554-8E26-00A11D9AE48C}" type="pres">
      <dgm:prSet presAssocID="{26835EA5-F710-4D32-9044-5493C6F0F7F4}" presName="connTx" presStyleLbl="parChTrans1D2" presStyleIdx="1" presStyleCnt="2"/>
      <dgm:spPr/>
      <dgm:t>
        <a:bodyPr/>
        <a:lstStyle/>
        <a:p>
          <a:endParaRPr lang="es-ES"/>
        </a:p>
      </dgm:t>
    </dgm:pt>
    <dgm:pt modelId="{D90BED0F-04A8-4357-BC5D-0D0BA7148890}" type="pres">
      <dgm:prSet presAssocID="{01CBC2E8-A52F-4BA9-9255-9A1BBB5AA635}" presName="root2" presStyleCnt="0"/>
      <dgm:spPr/>
    </dgm:pt>
    <dgm:pt modelId="{2594C86B-72EE-4030-BFCD-85B106129418}" type="pres">
      <dgm:prSet presAssocID="{01CBC2E8-A52F-4BA9-9255-9A1BBB5AA635}" presName="LevelTwoTextNode" presStyleLbl="node2" presStyleIdx="1" presStyleCnt="2" custScaleY="68086" custLinFactNeighborX="-5231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38BFD42-AE30-4FED-8A2C-0E4606F628A3}" type="pres">
      <dgm:prSet presAssocID="{01CBC2E8-A52F-4BA9-9255-9A1BBB5AA635}" presName="level3hierChild" presStyleCnt="0"/>
      <dgm:spPr/>
    </dgm:pt>
    <dgm:pt modelId="{60C78584-78DD-4405-9108-92D3F8B05D29}" type="pres">
      <dgm:prSet presAssocID="{0B226789-7EE3-4F69-9D71-B5B28B5E9D15}" presName="conn2-1" presStyleLbl="parChTrans1D3" presStyleIdx="6" presStyleCnt="8"/>
      <dgm:spPr/>
      <dgm:t>
        <a:bodyPr/>
        <a:lstStyle/>
        <a:p>
          <a:endParaRPr lang="es-ES"/>
        </a:p>
      </dgm:t>
    </dgm:pt>
    <dgm:pt modelId="{A245DAC2-E0A5-45F8-8BBA-9DAEE45D2C4D}" type="pres">
      <dgm:prSet presAssocID="{0B226789-7EE3-4F69-9D71-B5B28B5E9D15}" presName="connTx" presStyleLbl="parChTrans1D3" presStyleIdx="6" presStyleCnt="8"/>
      <dgm:spPr/>
      <dgm:t>
        <a:bodyPr/>
        <a:lstStyle/>
        <a:p>
          <a:endParaRPr lang="es-ES"/>
        </a:p>
      </dgm:t>
    </dgm:pt>
    <dgm:pt modelId="{859AD960-D998-4421-8E9C-4161DB77D792}" type="pres">
      <dgm:prSet presAssocID="{A627F934-D703-4CCD-B795-05C4D0D1EC21}" presName="root2" presStyleCnt="0"/>
      <dgm:spPr/>
    </dgm:pt>
    <dgm:pt modelId="{31F6351F-D4F6-497B-9590-D850FCEA3227}" type="pres">
      <dgm:prSet presAssocID="{A627F934-D703-4CCD-B795-05C4D0D1EC21}" presName="LevelTwoTextNode" presStyleLbl="node3" presStyleIdx="6" presStyleCnt="8" custScaleY="4195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66F310-7837-40D8-B036-D8C806D8CC0B}" type="pres">
      <dgm:prSet presAssocID="{A627F934-D703-4CCD-B795-05C4D0D1EC21}" presName="level3hierChild" presStyleCnt="0"/>
      <dgm:spPr/>
    </dgm:pt>
    <dgm:pt modelId="{E60B4404-604F-4D44-AAE0-55EDC08B295F}" type="pres">
      <dgm:prSet presAssocID="{2C632752-0937-4823-9D3C-5CABF286B1AE}" presName="conn2-1" presStyleLbl="parChTrans1D3" presStyleIdx="7" presStyleCnt="8"/>
      <dgm:spPr/>
      <dgm:t>
        <a:bodyPr/>
        <a:lstStyle/>
        <a:p>
          <a:endParaRPr lang="es-ES"/>
        </a:p>
      </dgm:t>
    </dgm:pt>
    <dgm:pt modelId="{9A08DA80-B10A-4A9C-9CE7-AD1B3CDB786F}" type="pres">
      <dgm:prSet presAssocID="{2C632752-0937-4823-9D3C-5CABF286B1AE}" presName="connTx" presStyleLbl="parChTrans1D3" presStyleIdx="7" presStyleCnt="8"/>
      <dgm:spPr/>
      <dgm:t>
        <a:bodyPr/>
        <a:lstStyle/>
        <a:p>
          <a:endParaRPr lang="es-ES"/>
        </a:p>
      </dgm:t>
    </dgm:pt>
    <dgm:pt modelId="{311C1635-5F1E-44A3-9F2B-5063A5E12193}" type="pres">
      <dgm:prSet presAssocID="{53071678-90FB-431E-8A85-6EF5EA83A816}" presName="root2" presStyleCnt="0"/>
      <dgm:spPr/>
    </dgm:pt>
    <dgm:pt modelId="{2FCCFC07-E76D-43EE-88B4-A7E1FA75FE27}" type="pres">
      <dgm:prSet presAssocID="{53071678-90FB-431E-8A85-6EF5EA83A816}" presName="LevelTwoTextNode" presStyleLbl="node3" presStyleIdx="7" presStyleCnt="8" custScaleY="3959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10CE7C7-8DF9-466B-A665-150FC3BD353D}" type="pres">
      <dgm:prSet presAssocID="{53071678-90FB-431E-8A85-6EF5EA83A816}" presName="level3hierChild" presStyleCnt="0"/>
      <dgm:spPr/>
    </dgm:pt>
  </dgm:ptLst>
  <dgm:cxnLst>
    <dgm:cxn modelId="{671BDA36-249E-4B6B-B896-21826EFABBF4}" type="presOf" srcId="{72DA5FC3-A262-47A3-A8D0-D89479BE4D5A}" destId="{BD4DC9C6-FF1A-4E06-98EB-A59A8FFCFAD2}" srcOrd="0" destOrd="0" presId="urn:microsoft.com/office/officeart/2005/8/layout/hierarchy2"/>
    <dgm:cxn modelId="{9D14D252-0F38-4DE8-9734-79D14B71DF43}" srcId="{A0892903-B725-4B3C-9AFE-42C6380E2C4E}" destId="{68E26073-A100-4153-B390-8E3D7D131B71}" srcOrd="0" destOrd="0" parTransId="{45CAF937-8B1E-407D-A1FF-D545EACFD4AB}" sibTransId="{02675E26-56E7-4DC3-B943-59AB59439824}"/>
    <dgm:cxn modelId="{B538A684-AC69-4C68-9737-9E78343F1667}" type="presOf" srcId="{68E26073-A100-4153-B390-8E3D7D131B71}" destId="{28ED41C4-90DB-4C2E-98BE-DDD9575A9F43}" srcOrd="0" destOrd="0" presId="urn:microsoft.com/office/officeart/2005/8/layout/hierarchy2"/>
    <dgm:cxn modelId="{EB15F605-0355-4F53-B63D-5E3B4CEC7DE2}" type="presOf" srcId="{26E588D1-1CF2-4CE6-B0EA-AD675BA9F32F}" destId="{A7B4BADF-F8CC-45FC-B948-0C8912200077}" srcOrd="0" destOrd="0" presId="urn:microsoft.com/office/officeart/2005/8/layout/hierarchy2"/>
    <dgm:cxn modelId="{3BFE6F8F-0DB3-4805-A166-B0A39B452784}" type="presOf" srcId="{CAA24881-E13D-4D2E-9B41-AD0237EBCA25}" destId="{87AA8056-1C95-4424-8FF0-D4F8C39489D2}" srcOrd="0" destOrd="0" presId="urn:microsoft.com/office/officeart/2005/8/layout/hierarchy2"/>
    <dgm:cxn modelId="{18CD22D0-1F82-495D-9DD2-BEFAC4B255B9}" type="presOf" srcId="{6D6F7196-9A53-4086-8A06-8BBB75984DB3}" destId="{9727F90A-CBED-4FE0-85CB-AD5FD1EF0A62}" srcOrd="0" destOrd="0" presId="urn:microsoft.com/office/officeart/2005/8/layout/hierarchy2"/>
    <dgm:cxn modelId="{402339F8-0DF2-4C16-A44C-8C2CE1B94D0A}" srcId="{68E26073-A100-4153-B390-8E3D7D131B71}" destId="{01CBC2E8-A52F-4BA9-9255-9A1BBB5AA635}" srcOrd="1" destOrd="0" parTransId="{26835EA5-F710-4D32-9044-5493C6F0F7F4}" sibTransId="{8BA19955-223A-4B51-A5DA-40BF31928CEE}"/>
    <dgm:cxn modelId="{2A9E55CF-6D6F-4CBE-A907-BD36E78C7B4B}" type="presOf" srcId="{01CBC2E8-A52F-4BA9-9255-9A1BBB5AA635}" destId="{2594C86B-72EE-4030-BFCD-85B106129418}" srcOrd="0" destOrd="0" presId="urn:microsoft.com/office/officeart/2005/8/layout/hierarchy2"/>
    <dgm:cxn modelId="{B73D5827-B085-4C12-AE4F-390698D19ED7}" type="presOf" srcId="{245BA49A-AE62-4F6D-8752-F042EB5774CF}" destId="{F3BFCFEA-B7A0-4621-9AE6-F1EA7A4BF952}" srcOrd="1" destOrd="0" presId="urn:microsoft.com/office/officeart/2005/8/layout/hierarchy2"/>
    <dgm:cxn modelId="{55029894-68A9-4A95-A8FF-46EA4EF3A180}" srcId="{01CBC2E8-A52F-4BA9-9255-9A1BBB5AA635}" destId="{53071678-90FB-431E-8A85-6EF5EA83A816}" srcOrd="1" destOrd="0" parTransId="{2C632752-0937-4823-9D3C-5CABF286B1AE}" sibTransId="{C0712D7E-F892-4AD4-BEB6-76C84B452551}"/>
    <dgm:cxn modelId="{22A9FAE8-6F2B-4D23-93B3-58CA52077F6C}" srcId="{4E17B312-FB23-4A3E-BD4E-788757C88303}" destId="{7F4A6C3B-3E88-4CFC-844F-39E9967A7FB6}" srcOrd="5" destOrd="0" parTransId="{CAA24881-E13D-4D2E-9B41-AD0237EBCA25}" sibTransId="{38FF4FC9-C6B0-46A1-888B-078BDD51093C}"/>
    <dgm:cxn modelId="{6E29ED50-456A-4C2C-B132-07B8ACDB3072}" type="presOf" srcId="{A4823F16-F8A4-486E-A6C3-20994A33B004}" destId="{0D17C0E2-5C4A-4450-8067-5AD6C7A5E1AC}" srcOrd="0" destOrd="0" presId="urn:microsoft.com/office/officeart/2005/8/layout/hierarchy2"/>
    <dgm:cxn modelId="{BEBF5DFA-D411-4DAA-A00B-8DDFE237D303}" type="presOf" srcId="{985AB7DD-D582-4270-A5BC-5C63A4D8B7EE}" destId="{5BB170C4-0C44-4229-8953-3ABE40D08223}" srcOrd="0" destOrd="0" presId="urn:microsoft.com/office/officeart/2005/8/layout/hierarchy2"/>
    <dgm:cxn modelId="{D768FDFD-8D11-4BB6-97E0-1F6D216AA150}" type="presOf" srcId="{E9525855-6B9E-4AEA-894A-DAB8F80B41E4}" destId="{2626B51B-77E7-4810-B26C-5DBB0B09868C}" srcOrd="0" destOrd="0" presId="urn:microsoft.com/office/officeart/2005/8/layout/hierarchy2"/>
    <dgm:cxn modelId="{433B2D4F-9557-41E6-B0F7-019D0E22DD3C}" srcId="{4E17B312-FB23-4A3E-BD4E-788757C88303}" destId="{D9E199DD-103B-4704-953F-5899E91566A5}" srcOrd="1" destOrd="0" parTransId="{26E588D1-1CF2-4CE6-B0EA-AD675BA9F32F}" sibTransId="{0D0ACDA6-EADF-4907-A46E-1DF1632ADFF0}"/>
    <dgm:cxn modelId="{FD0B124F-876D-4F40-9723-838652552A62}" type="presOf" srcId="{26E588D1-1CF2-4CE6-B0EA-AD675BA9F32F}" destId="{73F78E90-4C14-4AFF-9337-749BBB93765B}" srcOrd="1" destOrd="0" presId="urn:microsoft.com/office/officeart/2005/8/layout/hierarchy2"/>
    <dgm:cxn modelId="{2983A07F-C334-40D1-AE36-36D008EE7439}" srcId="{01CBC2E8-A52F-4BA9-9255-9A1BBB5AA635}" destId="{A627F934-D703-4CCD-B795-05C4D0D1EC21}" srcOrd="0" destOrd="0" parTransId="{0B226789-7EE3-4F69-9D71-B5B28B5E9D15}" sibTransId="{1A103969-9811-41B7-AC3B-1DE119B678B0}"/>
    <dgm:cxn modelId="{934BF18E-CD9C-4F74-B708-ECA731EEFFF4}" type="presOf" srcId="{E9525855-6B9E-4AEA-894A-DAB8F80B41E4}" destId="{D2D7E593-D0BB-46A6-AB48-C3B1E16F3C32}" srcOrd="1" destOrd="0" presId="urn:microsoft.com/office/officeart/2005/8/layout/hierarchy2"/>
    <dgm:cxn modelId="{9C3BD783-F0AD-454E-BF75-13BE3F9EC234}" type="presOf" srcId="{A0892903-B725-4B3C-9AFE-42C6380E2C4E}" destId="{37DFE850-1C8D-420A-8D1C-C2AAEC3E8EEB}" srcOrd="0" destOrd="0" presId="urn:microsoft.com/office/officeart/2005/8/layout/hierarchy2"/>
    <dgm:cxn modelId="{97E4B1DB-A9E1-47B0-9551-EA042D210CF2}" type="presOf" srcId="{7F4A6C3B-3E88-4CFC-844F-39E9967A7FB6}" destId="{CAE7EC82-7352-4769-BB6B-6D3681312C3B}" srcOrd="0" destOrd="0" presId="urn:microsoft.com/office/officeart/2005/8/layout/hierarchy2"/>
    <dgm:cxn modelId="{E7C96662-9FF1-4106-8D0D-20A693019ACE}" type="presOf" srcId="{985AB7DD-D582-4270-A5BC-5C63A4D8B7EE}" destId="{D6A3BD2A-E426-4A9F-A5B4-6E1CCC92947E}" srcOrd="1" destOrd="0" presId="urn:microsoft.com/office/officeart/2005/8/layout/hierarchy2"/>
    <dgm:cxn modelId="{6756C314-B036-4B49-A826-9763EEDA09F9}" type="presOf" srcId="{D9E199DD-103B-4704-953F-5899E91566A5}" destId="{14E7FA13-9E02-4B14-BAD8-F68E85F16D6E}" srcOrd="0" destOrd="0" presId="urn:microsoft.com/office/officeart/2005/8/layout/hierarchy2"/>
    <dgm:cxn modelId="{6FDC92A9-0087-4E7C-B74B-E52B37B1C97A}" type="presOf" srcId="{72DA5FC3-A262-47A3-A8D0-D89479BE4D5A}" destId="{390B616B-0AC3-4257-BE77-53E4CCDDAD62}" srcOrd="1" destOrd="0" presId="urn:microsoft.com/office/officeart/2005/8/layout/hierarchy2"/>
    <dgm:cxn modelId="{F029EB3C-DAB5-477B-AA1D-257BE79040EA}" type="presOf" srcId="{A627F934-D703-4CCD-B795-05C4D0D1EC21}" destId="{31F6351F-D4F6-497B-9590-D850FCEA3227}" srcOrd="0" destOrd="0" presId="urn:microsoft.com/office/officeart/2005/8/layout/hierarchy2"/>
    <dgm:cxn modelId="{65CA88DA-D4EE-47AB-8190-C30E34565C5B}" type="presOf" srcId="{2C632752-0937-4823-9D3C-5CABF286B1AE}" destId="{9A08DA80-B10A-4A9C-9CE7-AD1B3CDB786F}" srcOrd="1" destOrd="0" presId="urn:microsoft.com/office/officeart/2005/8/layout/hierarchy2"/>
    <dgm:cxn modelId="{9398698D-874D-449D-8B8A-6BA34A112B19}" type="presOf" srcId="{26835EA5-F710-4D32-9044-5493C6F0F7F4}" destId="{4CE4281D-3D25-4D2F-89CA-A7E6E5AF8906}" srcOrd="0" destOrd="0" presId="urn:microsoft.com/office/officeart/2005/8/layout/hierarchy2"/>
    <dgm:cxn modelId="{E29BF113-B14A-445B-8EE0-9EA968E425C0}" type="presOf" srcId="{0B226789-7EE3-4F69-9D71-B5B28B5E9D15}" destId="{A245DAC2-E0A5-45F8-8BBA-9DAEE45D2C4D}" srcOrd="1" destOrd="0" presId="urn:microsoft.com/office/officeart/2005/8/layout/hierarchy2"/>
    <dgm:cxn modelId="{82945A79-F20C-4656-B470-6E0DAA90B195}" type="presOf" srcId="{8EB24827-C0F7-46BD-9004-183D4C238536}" destId="{69B60F91-F059-4F80-8A2B-B397A657798B}" srcOrd="0" destOrd="0" presId="urn:microsoft.com/office/officeart/2005/8/layout/hierarchy2"/>
    <dgm:cxn modelId="{B26AA467-CEB0-47D2-AE90-37323DA8D8D8}" type="presOf" srcId="{CAA24881-E13D-4D2E-9B41-AD0237EBCA25}" destId="{5F01461B-8824-487E-905C-6E7054774C5E}" srcOrd="1" destOrd="0" presId="urn:microsoft.com/office/officeart/2005/8/layout/hierarchy2"/>
    <dgm:cxn modelId="{0BECAEAE-2846-41F7-92AE-0893DBB2E772}" srcId="{68E26073-A100-4153-B390-8E3D7D131B71}" destId="{4E17B312-FB23-4A3E-BD4E-788757C88303}" srcOrd="0" destOrd="0" parTransId="{245BA49A-AE62-4F6D-8752-F042EB5774CF}" sibTransId="{A0560D45-C8DF-467F-B28D-F1C7B7A746A8}"/>
    <dgm:cxn modelId="{C524B268-FFC5-410E-8E23-567D7285261F}" type="presOf" srcId="{2C632752-0937-4823-9D3C-5CABF286B1AE}" destId="{E60B4404-604F-4D44-AAE0-55EDC08B295F}" srcOrd="0" destOrd="0" presId="urn:microsoft.com/office/officeart/2005/8/layout/hierarchy2"/>
    <dgm:cxn modelId="{EFBEB0AB-7C68-4C0B-99A0-4C3BA86E8DD0}" type="presOf" srcId="{4E17B312-FB23-4A3E-BD4E-788757C88303}" destId="{5E778FB5-0ACE-4690-B2A4-B96C3ACFE765}" srcOrd="0" destOrd="0" presId="urn:microsoft.com/office/officeart/2005/8/layout/hierarchy2"/>
    <dgm:cxn modelId="{EA897DD5-4D1A-4D21-8C10-6DA1C13A9219}" type="presOf" srcId="{8EB24827-C0F7-46BD-9004-183D4C238536}" destId="{2A6CE678-3D85-422A-B802-E878032A4A39}" srcOrd="1" destOrd="0" presId="urn:microsoft.com/office/officeart/2005/8/layout/hierarchy2"/>
    <dgm:cxn modelId="{65242E7B-6FEA-4113-ABF4-D300A16925ED}" type="presOf" srcId="{245BA49A-AE62-4F6D-8752-F042EB5774CF}" destId="{5FF260F5-B16D-40BD-B300-9E4C02B758A6}" srcOrd="0" destOrd="0" presId="urn:microsoft.com/office/officeart/2005/8/layout/hierarchy2"/>
    <dgm:cxn modelId="{3318F013-876B-4767-8A9B-49177DA8ECAE}" type="presOf" srcId="{53071678-90FB-431E-8A85-6EF5EA83A816}" destId="{2FCCFC07-E76D-43EE-88B4-A7E1FA75FE27}" srcOrd="0" destOrd="0" presId="urn:microsoft.com/office/officeart/2005/8/layout/hierarchy2"/>
    <dgm:cxn modelId="{F04F0984-6220-496B-8241-D1D0F926A95C}" srcId="{4E17B312-FB23-4A3E-BD4E-788757C88303}" destId="{C921E54E-D53E-47CB-9E7B-A1E5BDF76EF5}" srcOrd="0" destOrd="0" parTransId="{985AB7DD-D582-4270-A5BC-5C63A4D8B7EE}" sibTransId="{8E152701-3EA9-4EBF-9E4A-02BE54D63F84}"/>
    <dgm:cxn modelId="{ABB9B8F7-2970-4A53-B3CC-584BD15BF7FF}" type="presOf" srcId="{DBE73DBC-4551-45FF-9F19-8FDF5CA2DF85}" destId="{C12274BB-5A1E-476A-A97E-52E0993CCE98}" srcOrd="0" destOrd="0" presId="urn:microsoft.com/office/officeart/2005/8/layout/hierarchy2"/>
    <dgm:cxn modelId="{BBB029D2-6C56-4CAF-B08E-35E2BD2385D8}" type="presOf" srcId="{0B226789-7EE3-4F69-9D71-B5B28B5E9D15}" destId="{60C78584-78DD-4405-9108-92D3F8B05D29}" srcOrd="0" destOrd="0" presId="urn:microsoft.com/office/officeart/2005/8/layout/hierarchy2"/>
    <dgm:cxn modelId="{984B29F1-167A-4AB5-89E3-4B2A241494EF}" srcId="{4E17B312-FB23-4A3E-BD4E-788757C88303}" destId="{A4823F16-F8A4-486E-A6C3-20994A33B004}" srcOrd="2" destOrd="0" parTransId="{E9525855-6B9E-4AEA-894A-DAB8F80B41E4}" sibTransId="{AE79B882-300C-47A7-A008-61E5FDB0F2FB}"/>
    <dgm:cxn modelId="{0DA8150E-1846-4418-BC9C-8948878F9C47}" type="presOf" srcId="{26835EA5-F710-4D32-9044-5493C6F0F7F4}" destId="{510CFFFB-B4D7-4554-8E26-00A11D9AE48C}" srcOrd="1" destOrd="0" presId="urn:microsoft.com/office/officeart/2005/8/layout/hierarchy2"/>
    <dgm:cxn modelId="{0EE42FA2-C67A-4431-A3DF-6B046EC23D25}" srcId="{4E17B312-FB23-4A3E-BD4E-788757C88303}" destId="{DBE73DBC-4551-45FF-9F19-8FDF5CA2DF85}" srcOrd="3" destOrd="0" parTransId="{8EB24827-C0F7-46BD-9004-183D4C238536}" sibTransId="{E329F8CB-297C-4E23-A846-044A3B2246E0}"/>
    <dgm:cxn modelId="{5B5BFB18-3B7E-4ECB-906E-547E7B77316F}" srcId="{4E17B312-FB23-4A3E-BD4E-788757C88303}" destId="{6D6F7196-9A53-4086-8A06-8BBB75984DB3}" srcOrd="4" destOrd="0" parTransId="{72DA5FC3-A262-47A3-A8D0-D89479BE4D5A}" sibTransId="{C6F71B1D-D0F1-4685-B8A3-6E721C5EE750}"/>
    <dgm:cxn modelId="{092B8403-8CE0-4155-8023-9F55D1EC9145}" type="presOf" srcId="{C921E54E-D53E-47CB-9E7B-A1E5BDF76EF5}" destId="{C813AF1F-0F8B-43F1-8E44-77C7DFA07CF9}" srcOrd="0" destOrd="0" presId="urn:microsoft.com/office/officeart/2005/8/layout/hierarchy2"/>
    <dgm:cxn modelId="{BC3F4F33-AF8B-45A6-A244-08120A05EFA2}" type="presParOf" srcId="{37DFE850-1C8D-420A-8D1C-C2AAEC3E8EEB}" destId="{C1E40009-185D-4EC8-95C8-2A8C615BBE45}" srcOrd="0" destOrd="0" presId="urn:microsoft.com/office/officeart/2005/8/layout/hierarchy2"/>
    <dgm:cxn modelId="{01554167-01B0-4318-9EC3-71CC1BDB9D21}" type="presParOf" srcId="{C1E40009-185D-4EC8-95C8-2A8C615BBE45}" destId="{28ED41C4-90DB-4C2E-98BE-DDD9575A9F43}" srcOrd="0" destOrd="0" presId="urn:microsoft.com/office/officeart/2005/8/layout/hierarchy2"/>
    <dgm:cxn modelId="{AF71ABCE-D0A5-4389-BA8F-0D1AC8204E95}" type="presParOf" srcId="{C1E40009-185D-4EC8-95C8-2A8C615BBE45}" destId="{09610AA9-BF22-4CAF-B3DC-761F60B90505}" srcOrd="1" destOrd="0" presId="urn:microsoft.com/office/officeart/2005/8/layout/hierarchy2"/>
    <dgm:cxn modelId="{97487FB8-1BDE-4E28-ABDD-3D42BBD38C08}" type="presParOf" srcId="{09610AA9-BF22-4CAF-B3DC-761F60B90505}" destId="{5FF260F5-B16D-40BD-B300-9E4C02B758A6}" srcOrd="0" destOrd="0" presId="urn:microsoft.com/office/officeart/2005/8/layout/hierarchy2"/>
    <dgm:cxn modelId="{16BDEEA0-4C07-4B67-82FC-DFDE8EFE9CAF}" type="presParOf" srcId="{5FF260F5-B16D-40BD-B300-9E4C02B758A6}" destId="{F3BFCFEA-B7A0-4621-9AE6-F1EA7A4BF952}" srcOrd="0" destOrd="0" presId="urn:microsoft.com/office/officeart/2005/8/layout/hierarchy2"/>
    <dgm:cxn modelId="{57A725D2-22A3-4255-9627-C256EDC03B80}" type="presParOf" srcId="{09610AA9-BF22-4CAF-B3DC-761F60B90505}" destId="{7223DCD7-F78A-4089-A928-E57B229E2DC6}" srcOrd="1" destOrd="0" presId="urn:microsoft.com/office/officeart/2005/8/layout/hierarchy2"/>
    <dgm:cxn modelId="{B3B59501-0E5B-48B1-B8D7-86F468654BF7}" type="presParOf" srcId="{7223DCD7-F78A-4089-A928-E57B229E2DC6}" destId="{5E778FB5-0ACE-4690-B2A4-B96C3ACFE765}" srcOrd="0" destOrd="0" presId="urn:microsoft.com/office/officeart/2005/8/layout/hierarchy2"/>
    <dgm:cxn modelId="{C7953256-8FAE-40DD-85DF-26AD8032B548}" type="presParOf" srcId="{7223DCD7-F78A-4089-A928-E57B229E2DC6}" destId="{E7B5AE80-F70B-4854-B9E0-CA63705DAE6E}" srcOrd="1" destOrd="0" presId="urn:microsoft.com/office/officeart/2005/8/layout/hierarchy2"/>
    <dgm:cxn modelId="{0DC11E49-CDC4-4122-BC3F-047239F2B352}" type="presParOf" srcId="{E7B5AE80-F70B-4854-B9E0-CA63705DAE6E}" destId="{5BB170C4-0C44-4229-8953-3ABE40D08223}" srcOrd="0" destOrd="0" presId="urn:microsoft.com/office/officeart/2005/8/layout/hierarchy2"/>
    <dgm:cxn modelId="{DDC9483B-A0E1-4EBD-A6DB-F0F780108EFA}" type="presParOf" srcId="{5BB170C4-0C44-4229-8953-3ABE40D08223}" destId="{D6A3BD2A-E426-4A9F-A5B4-6E1CCC92947E}" srcOrd="0" destOrd="0" presId="urn:microsoft.com/office/officeart/2005/8/layout/hierarchy2"/>
    <dgm:cxn modelId="{13B47E37-8159-49CC-B1B6-000EE3EC259B}" type="presParOf" srcId="{E7B5AE80-F70B-4854-B9E0-CA63705DAE6E}" destId="{E4BF03E2-0FB4-4975-911E-80EDBDA85F5B}" srcOrd="1" destOrd="0" presId="urn:microsoft.com/office/officeart/2005/8/layout/hierarchy2"/>
    <dgm:cxn modelId="{31F79AD1-B857-475E-A5DE-3997DF33F789}" type="presParOf" srcId="{E4BF03E2-0FB4-4975-911E-80EDBDA85F5B}" destId="{C813AF1F-0F8B-43F1-8E44-77C7DFA07CF9}" srcOrd="0" destOrd="0" presId="urn:microsoft.com/office/officeart/2005/8/layout/hierarchy2"/>
    <dgm:cxn modelId="{3EDDE1BF-48E5-40BE-B05F-837B3591162F}" type="presParOf" srcId="{E4BF03E2-0FB4-4975-911E-80EDBDA85F5B}" destId="{E2A6B977-7DC9-4105-9898-197EBC997670}" srcOrd="1" destOrd="0" presId="urn:microsoft.com/office/officeart/2005/8/layout/hierarchy2"/>
    <dgm:cxn modelId="{73A0041D-796A-4C04-A45E-7E2358BFAC4E}" type="presParOf" srcId="{E7B5AE80-F70B-4854-B9E0-CA63705DAE6E}" destId="{A7B4BADF-F8CC-45FC-B948-0C8912200077}" srcOrd="2" destOrd="0" presId="urn:microsoft.com/office/officeart/2005/8/layout/hierarchy2"/>
    <dgm:cxn modelId="{1D015E3A-F68F-4D07-9E3C-16F2B6F7ED21}" type="presParOf" srcId="{A7B4BADF-F8CC-45FC-B948-0C8912200077}" destId="{73F78E90-4C14-4AFF-9337-749BBB93765B}" srcOrd="0" destOrd="0" presId="urn:microsoft.com/office/officeart/2005/8/layout/hierarchy2"/>
    <dgm:cxn modelId="{5C27B6B6-AA50-4FCB-8E82-52E5BD3FBA77}" type="presParOf" srcId="{E7B5AE80-F70B-4854-B9E0-CA63705DAE6E}" destId="{507282F9-1F2D-4C1A-B636-D01B1F3A55AB}" srcOrd="3" destOrd="0" presId="urn:microsoft.com/office/officeart/2005/8/layout/hierarchy2"/>
    <dgm:cxn modelId="{CC21CC7C-C296-41EE-B77A-E6B10E221C41}" type="presParOf" srcId="{507282F9-1F2D-4C1A-B636-D01B1F3A55AB}" destId="{14E7FA13-9E02-4B14-BAD8-F68E85F16D6E}" srcOrd="0" destOrd="0" presId="urn:microsoft.com/office/officeart/2005/8/layout/hierarchy2"/>
    <dgm:cxn modelId="{AB833BDE-BE55-4E2C-B422-00AB12DEBA7D}" type="presParOf" srcId="{507282F9-1F2D-4C1A-B636-D01B1F3A55AB}" destId="{13105A01-6E83-45EC-B023-FFEEA9EC8D1C}" srcOrd="1" destOrd="0" presId="urn:microsoft.com/office/officeart/2005/8/layout/hierarchy2"/>
    <dgm:cxn modelId="{D60239E1-C32D-4860-B349-92EB4A7255A2}" type="presParOf" srcId="{E7B5AE80-F70B-4854-B9E0-CA63705DAE6E}" destId="{2626B51B-77E7-4810-B26C-5DBB0B09868C}" srcOrd="4" destOrd="0" presId="urn:microsoft.com/office/officeart/2005/8/layout/hierarchy2"/>
    <dgm:cxn modelId="{E098EDA3-8A7A-4B31-9A91-3200DEAA074A}" type="presParOf" srcId="{2626B51B-77E7-4810-B26C-5DBB0B09868C}" destId="{D2D7E593-D0BB-46A6-AB48-C3B1E16F3C32}" srcOrd="0" destOrd="0" presId="urn:microsoft.com/office/officeart/2005/8/layout/hierarchy2"/>
    <dgm:cxn modelId="{4AE6DC8C-3339-4980-AFEB-9FE5A7ED52A9}" type="presParOf" srcId="{E7B5AE80-F70B-4854-B9E0-CA63705DAE6E}" destId="{6625C35B-CDB0-4A3E-B828-F30A0A048D14}" srcOrd="5" destOrd="0" presId="urn:microsoft.com/office/officeart/2005/8/layout/hierarchy2"/>
    <dgm:cxn modelId="{E1760BE8-93D7-4000-BD5F-971B483392D2}" type="presParOf" srcId="{6625C35B-CDB0-4A3E-B828-F30A0A048D14}" destId="{0D17C0E2-5C4A-4450-8067-5AD6C7A5E1AC}" srcOrd="0" destOrd="0" presId="urn:microsoft.com/office/officeart/2005/8/layout/hierarchy2"/>
    <dgm:cxn modelId="{9936B7B0-D6F4-40CF-8295-7477C2328DD4}" type="presParOf" srcId="{6625C35B-CDB0-4A3E-B828-F30A0A048D14}" destId="{C64A656C-C1A0-4443-83B4-4D501D3E77B4}" srcOrd="1" destOrd="0" presId="urn:microsoft.com/office/officeart/2005/8/layout/hierarchy2"/>
    <dgm:cxn modelId="{95DAB0F9-0928-42EB-B52E-257F0BB9F8A6}" type="presParOf" srcId="{E7B5AE80-F70B-4854-B9E0-CA63705DAE6E}" destId="{69B60F91-F059-4F80-8A2B-B397A657798B}" srcOrd="6" destOrd="0" presId="urn:microsoft.com/office/officeart/2005/8/layout/hierarchy2"/>
    <dgm:cxn modelId="{FC464837-7B00-4273-858D-25296977247D}" type="presParOf" srcId="{69B60F91-F059-4F80-8A2B-B397A657798B}" destId="{2A6CE678-3D85-422A-B802-E878032A4A39}" srcOrd="0" destOrd="0" presId="urn:microsoft.com/office/officeart/2005/8/layout/hierarchy2"/>
    <dgm:cxn modelId="{317CBCBE-4401-4BC4-AEF0-406FEC176245}" type="presParOf" srcId="{E7B5AE80-F70B-4854-B9E0-CA63705DAE6E}" destId="{7F34B237-D65B-43F3-B74A-B7B195DC300C}" srcOrd="7" destOrd="0" presId="urn:microsoft.com/office/officeart/2005/8/layout/hierarchy2"/>
    <dgm:cxn modelId="{59A9FA79-3E20-479F-A8DB-F028D7732EEE}" type="presParOf" srcId="{7F34B237-D65B-43F3-B74A-B7B195DC300C}" destId="{C12274BB-5A1E-476A-A97E-52E0993CCE98}" srcOrd="0" destOrd="0" presId="urn:microsoft.com/office/officeart/2005/8/layout/hierarchy2"/>
    <dgm:cxn modelId="{BDB4ECB5-E0B9-426C-923D-FAD788D66177}" type="presParOf" srcId="{7F34B237-D65B-43F3-B74A-B7B195DC300C}" destId="{D8F90184-F54B-42D5-8429-1A0E87C61AF1}" srcOrd="1" destOrd="0" presId="urn:microsoft.com/office/officeart/2005/8/layout/hierarchy2"/>
    <dgm:cxn modelId="{03E41958-0885-48BF-B044-B8A51D9913C4}" type="presParOf" srcId="{E7B5AE80-F70B-4854-B9E0-CA63705DAE6E}" destId="{BD4DC9C6-FF1A-4E06-98EB-A59A8FFCFAD2}" srcOrd="8" destOrd="0" presId="urn:microsoft.com/office/officeart/2005/8/layout/hierarchy2"/>
    <dgm:cxn modelId="{A2438C2B-8413-4E92-A3E9-C47A0EE06E60}" type="presParOf" srcId="{BD4DC9C6-FF1A-4E06-98EB-A59A8FFCFAD2}" destId="{390B616B-0AC3-4257-BE77-53E4CCDDAD62}" srcOrd="0" destOrd="0" presId="urn:microsoft.com/office/officeart/2005/8/layout/hierarchy2"/>
    <dgm:cxn modelId="{A295DC73-10AF-4DFD-86DB-6AF35CB55868}" type="presParOf" srcId="{E7B5AE80-F70B-4854-B9E0-CA63705DAE6E}" destId="{AD4172A9-C0DE-4AA8-B9B1-E67953388603}" srcOrd="9" destOrd="0" presId="urn:microsoft.com/office/officeart/2005/8/layout/hierarchy2"/>
    <dgm:cxn modelId="{BC612B39-F0C6-41BF-A59A-6DE6ED4B2AE2}" type="presParOf" srcId="{AD4172A9-C0DE-4AA8-B9B1-E67953388603}" destId="{9727F90A-CBED-4FE0-85CB-AD5FD1EF0A62}" srcOrd="0" destOrd="0" presId="urn:microsoft.com/office/officeart/2005/8/layout/hierarchy2"/>
    <dgm:cxn modelId="{6C97EA22-4B1A-41D5-B731-FD68B276E6DD}" type="presParOf" srcId="{AD4172A9-C0DE-4AA8-B9B1-E67953388603}" destId="{EE6555C6-22AC-4640-8B6A-CE620F01BFD1}" srcOrd="1" destOrd="0" presId="urn:microsoft.com/office/officeart/2005/8/layout/hierarchy2"/>
    <dgm:cxn modelId="{E8086092-122B-4F81-9225-67548BD40181}" type="presParOf" srcId="{E7B5AE80-F70B-4854-B9E0-CA63705DAE6E}" destId="{87AA8056-1C95-4424-8FF0-D4F8C39489D2}" srcOrd="10" destOrd="0" presId="urn:microsoft.com/office/officeart/2005/8/layout/hierarchy2"/>
    <dgm:cxn modelId="{7528EE8A-5871-4C99-BFFE-34FC82B7B70A}" type="presParOf" srcId="{87AA8056-1C95-4424-8FF0-D4F8C39489D2}" destId="{5F01461B-8824-487E-905C-6E7054774C5E}" srcOrd="0" destOrd="0" presId="urn:microsoft.com/office/officeart/2005/8/layout/hierarchy2"/>
    <dgm:cxn modelId="{442A15AC-1DF7-4617-80AC-D243685FA189}" type="presParOf" srcId="{E7B5AE80-F70B-4854-B9E0-CA63705DAE6E}" destId="{88B3F319-949A-4476-ADD2-E8D962C52C74}" srcOrd="11" destOrd="0" presId="urn:microsoft.com/office/officeart/2005/8/layout/hierarchy2"/>
    <dgm:cxn modelId="{124F5227-11B2-43A2-A972-CB431AD0654D}" type="presParOf" srcId="{88B3F319-949A-4476-ADD2-E8D962C52C74}" destId="{CAE7EC82-7352-4769-BB6B-6D3681312C3B}" srcOrd="0" destOrd="0" presId="urn:microsoft.com/office/officeart/2005/8/layout/hierarchy2"/>
    <dgm:cxn modelId="{A69C4A1F-0EF2-4591-BF62-7398B1F74AEF}" type="presParOf" srcId="{88B3F319-949A-4476-ADD2-E8D962C52C74}" destId="{9E042ED1-E1A1-4C76-A7B7-BCFCD98D1921}" srcOrd="1" destOrd="0" presId="urn:microsoft.com/office/officeart/2005/8/layout/hierarchy2"/>
    <dgm:cxn modelId="{CEBD8A13-8689-4174-8DDF-B7A005F83B74}" type="presParOf" srcId="{09610AA9-BF22-4CAF-B3DC-761F60B90505}" destId="{4CE4281D-3D25-4D2F-89CA-A7E6E5AF8906}" srcOrd="2" destOrd="0" presId="urn:microsoft.com/office/officeart/2005/8/layout/hierarchy2"/>
    <dgm:cxn modelId="{53D91A7A-1C96-4711-B513-7FB5976EAB28}" type="presParOf" srcId="{4CE4281D-3D25-4D2F-89CA-A7E6E5AF8906}" destId="{510CFFFB-B4D7-4554-8E26-00A11D9AE48C}" srcOrd="0" destOrd="0" presId="urn:microsoft.com/office/officeart/2005/8/layout/hierarchy2"/>
    <dgm:cxn modelId="{193B6268-264E-4E1E-B3F9-35914E106693}" type="presParOf" srcId="{09610AA9-BF22-4CAF-B3DC-761F60B90505}" destId="{D90BED0F-04A8-4357-BC5D-0D0BA7148890}" srcOrd="3" destOrd="0" presId="urn:microsoft.com/office/officeart/2005/8/layout/hierarchy2"/>
    <dgm:cxn modelId="{6328E01F-F441-49D0-8CC2-6552241338E8}" type="presParOf" srcId="{D90BED0F-04A8-4357-BC5D-0D0BA7148890}" destId="{2594C86B-72EE-4030-BFCD-85B106129418}" srcOrd="0" destOrd="0" presId="urn:microsoft.com/office/officeart/2005/8/layout/hierarchy2"/>
    <dgm:cxn modelId="{6AFFE885-F5E3-4752-8D09-D650D751650F}" type="presParOf" srcId="{D90BED0F-04A8-4357-BC5D-0D0BA7148890}" destId="{938BFD42-AE30-4FED-8A2C-0E4606F628A3}" srcOrd="1" destOrd="0" presId="urn:microsoft.com/office/officeart/2005/8/layout/hierarchy2"/>
    <dgm:cxn modelId="{167726E9-12C7-4323-AC5A-0E29CB8EB7A0}" type="presParOf" srcId="{938BFD42-AE30-4FED-8A2C-0E4606F628A3}" destId="{60C78584-78DD-4405-9108-92D3F8B05D29}" srcOrd="0" destOrd="0" presId="urn:microsoft.com/office/officeart/2005/8/layout/hierarchy2"/>
    <dgm:cxn modelId="{F6D88BE5-599C-4F0D-B762-2F6DCA28D134}" type="presParOf" srcId="{60C78584-78DD-4405-9108-92D3F8B05D29}" destId="{A245DAC2-E0A5-45F8-8BBA-9DAEE45D2C4D}" srcOrd="0" destOrd="0" presId="urn:microsoft.com/office/officeart/2005/8/layout/hierarchy2"/>
    <dgm:cxn modelId="{12A0DA8F-EEE9-48B3-AE8D-1A287B99A9DB}" type="presParOf" srcId="{938BFD42-AE30-4FED-8A2C-0E4606F628A3}" destId="{859AD960-D998-4421-8E9C-4161DB77D792}" srcOrd="1" destOrd="0" presId="urn:microsoft.com/office/officeart/2005/8/layout/hierarchy2"/>
    <dgm:cxn modelId="{8D8F96F3-9A5D-4735-A09A-447D4621CE04}" type="presParOf" srcId="{859AD960-D998-4421-8E9C-4161DB77D792}" destId="{31F6351F-D4F6-497B-9590-D850FCEA3227}" srcOrd="0" destOrd="0" presId="urn:microsoft.com/office/officeart/2005/8/layout/hierarchy2"/>
    <dgm:cxn modelId="{85727E78-D28E-42B5-9F28-EB1743E4D330}" type="presParOf" srcId="{859AD960-D998-4421-8E9C-4161DB77D792}" destId="{C166F310-7837-40D8-B036-D8C806D8CC0B}" srcOrd="1" destOrd="0" presId="urn:microsoft.com/office/officeart/2005/8/layout/hierarchy2"/>
    <dgm:cxn modelId="{68D25837-3FDD-447D-BC86-776D75A5AF51}" type="presParOf" srcId="{938BFD42-AE30-4FED-8A2C-0E4606F628A3}" destId="{E60B4404-604F-4D44-AAE0-55EDC08B295F}" srcOrd="2" destOrd="0" presId="urn:microsoft.com/office/officeart/2005/8/layout/hierarchy2"/>
    <dgm:cxn modelId="{4F3C57B5-49C1-468D-B929-DE1612162CD5}" type="presParOf" srcId="{E60B4404-604F-4D44-AAE0-55EDC08B295F}" destId="{9A08DA80-B10A-4A9C-9CE7-AD1B3CDB786F}" srcOrd="0" destOrd="0" presId="urn:microsoft.com/office/officeart/2005/8/layout/hierarchy2"/>
    <dgm:cxn modelId="{D2EFFFE3-25F0-428B-B628-DDF5AEAD6A86}" type="presParOf" srcId="{938BFD42-AE30-4FED-8A2C-0E4606F628A3}" destId="{311C1635-5F1E-44A3-9F2B-5063A5E12193}" srcOrd="3" destOrd="0" presId="urn:microsoft.com/office/officeart/2005/8/layout/hierarchy2"/>
    <dgm:cxn modelId="{3B11E412-4D01-4851-B932-0F559B9021EE}" type="presParOf" srcId="{311C1635-5F1E-44A3-9F2B-5063A5E12193}" destId="{2FCCFC07-E76D-43EE-88B4-A7E1FA75FE27}" srcOrd="0" destOrd="0" presId="urn:microsoft.com/office/officeart/2005/8/layout/hierarchy2"/>
    <dgm:cxn modelId="{817E20A0-655F-4286-A628-78B4145A11F7}" type="presParOf" srcId="{311C1635-5F1E-44A3-9F2B-5063A5E12193}" destId="{310CE7C7-8DF9-466B-A665-150FC3BD353D}" srcOrd="1" destOrd="0" presId="urn:microsoft.com/office/officeart/2005/8/layout/hierarchy2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892903-B725-4B3C-9AFE-42C6380E2C4E}" type="doc">
      <dgm:prSet loTypeId="urn:microsoft.com/office/officeart/2005/8/layout/hierarchy2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8E26073-A100-4153-B390-8E3D7D131B71}">
      <dgm:prSet phldrT="[Texto]" custT="1"/>
      <dgm:spPr>
        <a:solidFill>
          <a:schemeClr val="accent1"/>
        </a:solidFill>
      </dgm:spPr>
      <dgm:t>
        <a:bodyPr/>
        <a:lstStyle/>
        <a:p>
          <a:r>
            <a:rPr lang="es-MX" sz="3200" b="1" dirty="0"/>
            <a:t>6</a:t>
          </a:r>
          <a:r>
            <a:rPr lang="es-MX" sz="2400" b="1" dirty="0"/>
            <a:t> INSTITUCIONES</a:t>
          </a:r>
        </a:p>
      </dgm:t>
    </dgm:pt>
    <dgm:pt modelId="{45CAF937-8B1E-407D-A1FF-D545EACFD4AB}" type="parTrans" cxnId="{9D14D252-0F38-4DE8-9734-79D14B71DF43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02675E26-56E7-4DC3-B943-59AB59439824}" type="sibTrans" cxnId="{9D14D252-0F38-4DE8-9734-79D14B71DF43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4E17B312-FB23-4A3E-BD4E-788757C88303}">
      <dgm:prSet phldrT="[Texto]" custT="1"/>
      <dgm:spPr/>
      <dgm:t>
        <a:bodyPr/>
        <a:lstStyle/>
        <a:p>
          <a:r>
            <a:rPr lang="es-MX" sz="2400" b="1" dirty="0"/>
            <a:t>3 </a:t>
          </a:r>
          <a:r>
            <a:rPr lang="es-MX" sz="1800" b="1" dirty="0"/>
            <a:t>INSTITUCIONES </a:t>
          </a:r>
          <a:r>
            <a:rPr lang="es-MX" sz="2000" b="1" dirty="0"/>
            <a:t>SI </a:t>
          </a:r>
          <a:r>
            <a:rPr lang="es-MX" sz="1800" b="1" dirty="0"/>
            <a:t>CUMPLIERON</a:t>
          </a:r>
        </a:p>
      </dgm:t>
    </dgm:pt>
    <dgm:pt modelId="{245BA49A-AE62-4F6D-8752-F042EB5774CF}" type="parTrans" cxnId="{0BECAEAE-2846-41F7-92AE-0893DBB2E772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A0560D45-C8DF-467F-B28D-F1C7B7A746A8}" type="sibTrans" cxnId="{0BECAEAE-2846-41F7-92AE-0893DBB2E772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01CBC2E8-A52F-4BA9-9255-9A1BBB5AA635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MX" sz="2400" b="1" dirty="0"/>
            <a:t>3</a:t>
          </a:r>
          <a:r>
            <a:rPr lang="es-MX" sz="1800" b="1" dirty="0"/>
            <a:t> INSTITUCIONES </a:t>
          </a:r>
          <a:r>
            <a:rPr lang="es-MX" sz="2000" b="1" dirty="0"/>
            <a:t>NO </a:t>
          </a:r>
          <a:r>
            <a:rPr lang="es-MX" sz="1800" b="1" dirty="0"/>
            <a:t>CUMPLIERON</a:t>
          </a:r>
        </a:p>
      </dgm:t>
    </dgm:pt>
    <dgm:pt modelId="{26835EA5-F710-4D32-9044-5493C6F0F7F4}" type="parTrans" cxnId="{402339F8-0DF2-4C16-A44C-8C2CE1B94D0A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8BA19955-223A-4B51-A5DA-40BF31928CEE}" type="sibTrans" cxnId="{402339F8-0DF2-4C16-A44C-8C2CE1B94D0A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D9E199DD-103B-4704-953F-5899E91566A5}">
      <dgm:prSet phldrT="[Texto]" custT="1"/>
      <dgm:spPr/>
      <dgm:t>
        <a:bodyPr/>
        <a:lstStyle/>
        <a:p>
          <a:r>
            <a:rPr lang="es-MX" sz="1600" b="1" dirty="0"/>
            <a:t>INSTITUTO TECNOLÓGICO SUPERIOR DE TEZIUTLAN</a:t>
          </a:r>
        </a:p>
      </dgm:t>
    </dgm:pt>
    <dgm:pt modelId="{26E588D1-1CF2-4CE6-B0EA-AD675BA9F32F}" type="parTrans" cxnId="{433B2D4F-9557-41E6-B0F7-019D0E22DD3C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0D0ACDA6-EADF-4907-A46E-1DF1632ADFF0}" type="sibTrans" cxnId="{433B2D4F-9557-41E6-B0F7-019D0E22DD3C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A4823F16-F8A4-486E-A6C3-20994A33B004}">
      <dgm:prSet phldrT="[Texto]" custT="1"/>
      <dgm:spPr/>
      <dgm:t>
        <a:bodyPr/>
        <a:lstStyle/>
        <a:p>
          <a:r>
            <a:rPr lang="es-MX" sz="1600" b="1" dirty="0"/>
            <a:t>UNIVERSIDAD POLITÉCNICA METROPOLITANA DE HIDALGO</a:t>
          </a:r>
        </a:p>
      </dgm:t>
    </dgm:pt>
    <dgm:pt modelId="{E9525855-6B9E-4AEA-894A-DAB8F80B41E4}" type="parTrans" cxnId="{984B29F1-167A-4AB5-89E3-4B2A241494EF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AE79B882-300C-47A7-A008-61E5FDB0F2FB}" type="sibTrans" cxnId="{984B29F1-167A-4AB5-89E3-4B2A241494EF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6D6F7196-9A53-4086-8A06-8BBB75984DB3}">
      <dgm:prSet phldrT="[Texto]" custT="1"/>
      <dgm:spPr/>
      <dgm:t>
        <a:bodyPr/>
        <a:lstStyle/>
        <a:p>
          <a:r>
            <a:rPr lang="es-MX" sz="1600" b="1" dirty="0"/>
            <a:t>UNIVERSIDAD TECNOLÓGICA EMILIANO ZAPATA DEL ESTADO DE MORELOS</a:t>
          </a:r>
        </a:p>
      </dgm:t>
    </dgm:pt>
    <dgm:pt modelId="{72DA5FC3-A262-47A3-A8D0-D89479BE4D5A}" type="parTrans" cxnId="{5B5BFB18-3B7E-4ECB-906E-547E7B77316F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C6F71B1D-D0F1-4685-B8A3-6E721C5EE750}" type="sibTrans" cxnId="{5B5BFB18-3B7E-4ECB-906E-547E7B77316F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A627F934-D703-4CCD-B795-05C4D0D1EC21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MX" sz="1600" b="1" dirty="0"/>
            <a:t>TECOLÓGICO SUPERIOR DE LIBRES</a:t>
          </a:r>
        </a:p>
      </dgm:t>
    </dgm:pt>
    <dgm:pt modelId="{0B226789-7EE3-4F69-9D71-B5B28B5E9D15}" type="parTrans" cxnId="{2983A07F-C334-40D1-AE36-36D008EE7439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1A103969-9811-41B7-AC3B-1DE119B678B0}" type="sibTrans" cxnId="{2983A07F-C334-40D1-AE36-36D008EE7439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53071678-90FB-431E-8A85-6EF5EA83A816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MX" sz="1600" b="1" dirty="0"/>
            <a:t>UNIVERSIDAD TECNOLÓGICA DE XICOTEPEC DE JUÁREZ</a:t>
          </a:r>
        </a:p>
      </dgm:t>
    </dgm:pt>
    <dgm:pt modelId="{2C632752-0937-4823-9D3C-5CABF286B1AE}" type="parTrans" cxnId="{55029894-68A9-4A95-A8FF-46EA4EF3A180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C0712D7E-F892-4AD4-BEB6-76C84B452551}" type="sibTrans" cxnId="{55029894-68A9-4A95-A8FF-46EA4EF3A180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59F9878A-7F71-489A-AC4D-7682BBDCA590}">
      <dgm:prSet phldrT="[Texto]" custT="1"/>
      <dgm:spPr>
        <a:solidFill>
          <a:srgbClr val="C00000"/>
        </a:solidFill>
      </dgm:spPr>
      <dgm:t>
        <a:bodyPr/>
        <a:lstStyle/>
        <a:p>
          <a:r>
            <a:rPr lang="es-MX" sz="1600" b="1" dirty="0"/>
            <a:t>UNIVERSIDAD POLITÉCNICA DE QUERÉTARO</a:t>
          </a:r>
        </a:p>
      </dgm:t>
    </dgm:pt>
    <dgm:pt modelId="{78F703DF-8422-4BE5-A970-68792AC59CEB}" type="parTrans" cxnId="{E46473FD-2C20-4446-A26B-CD9F1E74A575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4C719CF2-E77D-41D6-99BC-711E2786B1E9}" type="sibTrans" cxnId="{E46473FD-2C20-4446-A26B-CD9F1E74A575}">
      <dgm:prSet/>
      <dgm:spPr/>
      <dgm:t>
        <a:bodyPr/>
        <a:lstStyle/>
        <a:p>
          <a:endParaRPr lang="es-MX">
            <a:solidFill>
              <a:schemeClr val="bg1"/>
            </a:solidFill>
          </a:endParaRPr>
        </a:p>
      </dgm:t>
    </dgm:pt>
    <dgm:pt modelId="{37DFE850-1C8D-420A-8D1C-C2AAEC3E8EEB}" type="pres">
      <dgm:prSet presAssocID="{A0892903-B725-4B3C-9AFE-42C6380E2C4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1E40009-185D-4EC8-95C8-2A8C615BBE45}" type="pres">
      <dgm:prSet presAssocID="{68E26073-A100-4153-B390-8E3D7D131B71}" presName="root1" presStyleCnt="0"/>
      <dgm:spPr/>
    </dgm:pt>
    <dgm:pt modelId="{28ED41C4-90DB-4C2E-98BE-DDD9575A9F43}" type="pres">
      <dgm:prSet presAssocID="{68E26073-A100-4153-B390-8E3D7D131B71}" presName="LevelOneTextNode" presStyleLbl="node0" presStyleIdx="0" presStyleCnt="1" custScaleY="7145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9610AA9-BF22-4CAF-B3DC-761F60B90505}" type="pres">
      <dgm:prSet presAssocID="{68E26073-A100-4153-B390-8E3D7D131B71}" presName="level2hierChild" presStyleCnt="0"/>
      <dgm:spPr/>
    </dgm:pt>
    <dgm:pt modelId="{5FF260F5-B16D-40BD-B300-9E4C02B758A6}" type="pres">
      <dgm:prSet presAssocID="{245BA49A-AE62-4F6D-8752-F042EB5774CF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F3BFCFEA-B7A0-4621-9AE6-F1EA7A4BF952}" type="pres">
      <dgm:prSet presAssocID="{245BA49A-AE62-4F6D-8752-F042EB5774CF}" presName="connTx" presStyleLbl="parChTrans1D2" presStyleIdx="0" presStyleCnt="2"/>
      <dgm:spPr/>
      <dgm:t>
        <a:bodyPr/>
        <a:lstStyle/>
        <a:p>
          <a:endParaRPr lang="es-ES"/>
        </a:p>
      </dgm:t>
    </dgm:pt>
    <dgm:pt modelId="{7223DCD7-F78A-4089-A928-E57B229E2DC6}" type="pres">
      <dgm:prSet presAssocID="{4E17B312-FB23-4A3E-BD4E-788757C88303}" presName="root2" presStyleCnt="0"/>
      <dgm:spPr/>
    </dgm:pt>
    <dgm:pt modelId="{5E778FB5-0ACE-4690-B2A4-B96C3ACFE765}" type="pres">
      <dgm:prSet presAssocID="{4E17B312-FB23-4A3E-BD4E-788757C88303}" presName="LevelTwoTextNode" presStyleLbl="node2" presStyleIdx="0" presStyleCnt="2" custScaleY="64841" custLinFactNeighborX="-5231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7B5AE80-F70B-4854-B9E0-CA63705DAE6E}" type="pres">
      <dgm:prSet presAssocID="{4E17B312-FB23-4A3E-BD4E-788757C88303}" presName="level3hierChild" presStyleCnt="0"/>
      <dgm:spPr/>
    </dgm:pt>
    <dgm:pt modelId="{A7B4BADF-F8CC-45FC-B948-0C8912200077}" type="pres">
      <dgm:prSet presAssocID="{26E588D1-1CF2-4CE6-B0EA-AD675BA9F32F}" presName="conn2-1" presStyleLbl="parChTrans1D3" presStyleIdx="0" presStyleCnt="6"/>
      <dgm:spPr/>
      <dgm:t>
        <a:bodyPr/>
        <a:lstStyle/>
        <a:p>
          <a:endParaRPr lang="es-ES"/>
        </a:p>
      </dgm:t>
    </dgm:pt>
    <dgm:pt modelId="{73F78E90-4C14-4AFF-9337-749BBB93765B}" type="pres">
      <dgm:prSet presAssocID="{26E588D1-1CF2-4CE6-B0EA-AD675BA9F32F}" presName="connTx" presStyleLbl="parChTrans1D3" presStyleIdx="0" presStyleCnt="6"/>
      <dgm:spPr/>
      <dgm:t>
        <a:bodyPr/>
        <a:lstStyle/>
        <a:p>
          <a:endParaRPr lang="es-ES"/>
        </a:p>
      </dgm:t>
    </dgm:pt>
    <dgm:pt modelId="{507282F9-1F2D-4C1A-B636-D01B1F3A55AB}" type="pres">
      <dgm:prSet presAssocID="{D9E199DD-103B-4704-953F-5899E91566A5}" presName="root2" presStyleCnt="0"/>
      <dgm:spPr/>
    </dgm:pt>
    <dgm:pt modelId="{14E7FA13-9E02-4B14-BAD8-F68E85F16D6E}" type="pres">
      <dgm:prSet presAssocID="{D9E199DD-103B-4704-953F-5899E91566A5}" presName="LevelTwoTextNode" presStyleLbl="node3" presStyleIdx="0" presStyleCnt="6" custScaleY="4028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3105A01-6E83-45EC-B023-FFEEA9EC8D1C}" type="pres">
      <dgm:prSet presAssocID="{D9E199DD-103B-4704-953F-5899E91566A5}" presName="level3hierChild" presStyleCnt="0"/>
      <dgm:spPr/>
    </dgm:pt>
    <dgm:pt modelId="{2626B51B-77E7-4810-B26C-5DBB0B09868C}" type="pres">
      <dgm:prSet presAssocID="{E9525855-6B9E-4AEA-894A-DAB8F80B41E4}" presName="conn2-1" presStyleLbl="parChTrans1D3" presStyleIdx="1" presStyleCnt="6"/>
      <dgm:spPr/>
      <dgm:t>
        <a:bodyPr/>
        <a:lstStyle/>
        <a:p>
          <a:endParaRPr lang="es-ES"/>
        </a:p>
      </dgm:t>
    </dgm:pt>
    <dgm:pt modelId="{D2D7E593-D0BB-46A6-AB48-C3B1E16F3C32}" type="pres">
      <dgm:prSet presAssocID="{E9525855-6B9E-4AEA-894A-DAB8F80B41E4}" presName="connTx" presStyleLbl="parChTrans1D3" presStyleIdx="1" presStyleCnt="6"/>
      <dgm:spPr/>
      <dgm:t>
        <a:bodyPr/>
        <a:lstStyle/>
        <a:p>
          <a:endParaRPr lang="es-ES"/>
        </a:p>
      </dgm:t>
    </dgm:pt>
    <dgm:pt modelId="{6625C35B-CDB0-4A3E-B828-F30A0A048D14}" type="pres">
      <dgm:prSet presAssocID="{A4823F16-F8A4-486E-A6C3-20994A33B004}" presName="root2" presStyleCnt="0"/>
      <dgm:spPr/>
    </dgm:pt>
    <dgm:pt modelId="{0D17C0E2-5C4A-4450-8067-5AD6C7A5E1AC}" type="pres">
      <dgm:prSet presAssocID="{A4823F16-F8A4-486E-A6C3-20994A33B004}" presName="LevelTwoTextNode" presStyleLbl="node3" presStyleIdx="1" presStyleCnt="6" custScaleY="41195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64A656C-C1A0-4443-83B4-4D501D3E77B4}" type="pres">
      <dgm:prSet presAssocID="{A4823F16-F8A4-486E-A6C3-20994A33B004}" presName="level3hierChild" presStyleCnt="0"/>
      <dgm:spPr/>
    </dgm:pt>
    <dgm:pt modelId="{BD4DC9C6-FF1A-4E06-98EB-A59A8FFCFAD2}" type="pres">
      <dgm:prSet presAssocID="{72DA5FC3-A262-47A3-A8D0-D89479BE4D5A}" presName="conn2-1" presStyleLbl="parChTrans1D3" presStyleIdx="2" presStyleCnt="6"/>
      <dgm:spPr/>
      <dgm:t>
        <a:bodyPr/>
        <a:lstStyle/>
        <a:p>
          <a:endParaRPr lang="es-ES"/>
        </a:p>
      </dgm:t>
    </dgm:pt>
    <dgm:pt modelId="{390B616B-0AC3-4257-BE77-53E4CCDDAD62}" type="pres">
      <dgm:prSet presAssocID="{72DA5FC3-A262-47A3-A8D0-D89479BE4D5A}" presName="connTx" presStyleLbl="parChTrans1D3" presStyleIdx="2" presStyleCnt="6"/>
      <dgm:spPr/>
      <dgm:t>
        <a:bodyPr/>
        <a:lstStyle/>
        <a:p>
          <a:endParaRPr lang="es-ES"/>
        </a:p>
      </dgm:t>
    </dgm:pt>
    <dgm:pt modelId="{AD4172A9-C0DE-4AA8-B9B1-E67953388603}" type="pres">
      <dgm:prSet presAssocID="{6D6F7196-9A53-4086-8A06-8BBB75984DB3}" presName="root2" presStyleCnt="0"/>
      <dgm:spPr/>
    </dgm:pt>
    <dgm:pt modelId="{9727F90A-CBED-4FE0-85CB-AD5FD1EF0A62}" type="pres">
      <dgm:prSet presAssocID="{6D6F7196-9A53-4086-8A06-8BBB75984DB3}" presName="LevelTwoTextNode" presStyleLbl="node3" presStyleIdx="2" presStyleCnt="6" custScaleY="431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E6555C6-22AC-4640-8B6A-CE620F01BFD1}" type="pres">
      <dgm:prSet presAssocID="{6D6F7196-9A53-4086-8A06-8BBB75984DB3}" presName="level3hierChild" presStyleCnt="0"/>
      <dgm:spPr/>
    </dgm:pt>
    <dgm:pt modelId="{4CE4281D-3D25-4D2F-89CA-A7E6E5AF8906}" type="pres">
      <dgm:prSet presAssocID="{26835EA5-F710-4D32-9044-5493C6F0F7F4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510CFFFB-B4D7-4554-8E26-00A11D9AE48C}" type="pres">
      <dgm:prSet presAssocID="{26835EA5-F710-4D32-9044-5493C6F0F7F4}" presName="connTx" presStyleLbl="parChTrans1D2" presStyleIdx="1" presStyleCnt="2"/>
      <dgm:spPr/>
      <dgm:t>
        <a:bodyPr/>
        <a:lstStyle/>
        <a:p>
          <a:endParaRPr lang="es-ES"/>
        </a:p>
      </dgm:t>
    </dgm:pt>
    <dgm:pt modelId="{D90BED0F-04A8-4357-BC5D-0D0BA7148890}" type="pres">
      <dgm:prSet presAssocID="{01CBC2E8-A52F-4BA9-9255-9A1BBB5AA635}" presName="root2" presStyleCnt="0"/>
      <dgm:spPr/>
    </dgm:pt>
    <dgm:pt modelId="{2594C86B-72EE-4030-BFCD-85B106129418}" type="pres">
      <dgm:prSet presAssocID="{01CBC2E8-A52F-4BA9-9255-9A1BBB5AA635}" presName="LevelTwoTextNode" presStyleLbl="node2" presStyleIdx="1" presStyleCnt="2" custScaleY="68086" custLinFactNeighborX="-5231" custLinFactNeighborY="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38BFD42-AE30-4FED-8A2C-0E4606F628A3}" type="pres">
      <dgm:prSet presAssocID="{01CBC2E8-A52F-4BA9-9255-9A1BBB5AA635}" presName="level3hierChild" presStyleCnt="0"/>
      <dgm:spPr/>
    </dgm:pt>
    <dgm:pt modelId="{60C78584-78DD-4405-9108-92D3F8B05D29}" type="pres">
      <dgm:prSet presAssocID="{0B226789-7EE3-4F69-9D71-B5B28B5E9D15}" presName="conn2-1" presStyleLbl="parChTrans1D3" presStyleIdx="3" presStyleCnt="6"/>
      <dgm:spPr/>
      <dgm:t>
        <a:bodyPr/>
        <a:lstStyle/>
        <a:p>
          <a:endParaRPr lang="es-ES"/>
        </a:p>
      </dgm:t>
    </dgm:pt>
    <dgm:pt modelId="{A245DAC2-E0A5-45F8-8BBA-9DAEE45D2C4D}" type="pres">
      <dgm:prSet presAssocID="{0B226789-7EE3-4F69-9D71-B5B28B5E9D15}" presName="connTx" presStyleLbl="parChTrans1D3" presStyleIdx="3" presStyleCnt="6"/>
      <dgm:spPr/>
      <dgm:t>
        <a:bodyPr/>
        <a:lstStyle/>
        <a:p>
          <a:endParaRPr lang="es-ES"/>
        </a:p>
      </dgm:t>
    </dgm:pt>
    <dgm:pt modelId="{859AD960-D998-4421-8E9C-4161DB77D792}" type="pres">
      <dgm:prSet presAssocID="{A627F934-D703-4CCD-B795-05C4D0D1EC21}" presName="root2" presStyleCnt="0"/>
      <dgm:spPr/>
    </dgm:pt>
    <dgm:pt modelId="{31F6351F-D4F6-497B-9590-D850FCEA3227}" type="pres">
      <dgm:prSet presAssocID="{A627F934-D703-4CCD-B795-05C4D0D1EC21}" presName="LevelTwoTextNode" presStyleLbl="node3" presStyleIdx="3" presStyleCnt="6" custScaleY="4096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166F310-7837-40D8-B036-D8C806D8CC0B}" type="pres">
      <dgm:prSet presAssocID="{A627F934-D703-4CCD-B795-05C4D0D1EC21}" presName="level3hierChild" presStyleCnt="0"/>
      <dgm:spPr/>
    </dgm:pt>
    <dgm:pt modelId="{E60B4404-604F-4D44-AAE0-55EDC08B295F}" type="pres">
      <dgm:prSet presAssocID="{2C632752-0937-4823-9D3C-5CABF286B1AE}" presName="conn2-1" presStyleLbl="parChTrans1D3" presStyleIdx="4" presStyleCnt="6"/>
      <dgm:spPr/>
      <dgm:t>
        <a:bodyPr/>
        <a:lstStyle/>
        <a:p>
          <a:endParaRPr lang="es-ES"/>
        </a:p>
      </dgm:t>
    </dgm:pt>
    <dgm:pt modelId="{9A08DA80-B10A-4A9C-9CE7-AD1B3CDB786F}" type="pres">
      <dgm:prSet presAssocID="{2C632752-0937-4823-9D3C-5CABF286B1AE}" presName="connTx" presStyleLbl="parChTrans1D3" presStyleIdx="4" presStyleCnt="6"/>
      <dgm:spPr/>
      <dgm:t>
        <a:bodyPr/>
        <a:lstStyle/>
        <a:p>
          <a:endParaRPr lang="es-ES"/>
        </a:p>
      </dgm:t>
    </dgm:pt>
    <dgm:pt modelId="{311C1635-5F1E-44A3-9F2B-5063A5E12193}" type="pres">
      <dgm:prSet presAssocID="{53071678-90FB-431E-8A85-6EF5EA83A816}" presName="root2" presStyleCnt="0"/>
      <dgm:spPr/>
    </dgm:pt>
    <dgm:pt modelId="{2FCCFC07-E76D-43EE-88B4-A7E1FA75FE27}" type="pres">
      <dgm:prSet presAssocID="{53071678-90FB-431E-8A85-6EF5EA83A816}" presName="LevelTwoTextNode" presStyleLbl="node3" presStyleIdx="4" presStyleCnt="6" custScaleY="4263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10CE7C7-8DF9-466B-A665-150FC3BD353D}" type="pres">
      <dgm:prSet presAssocID="{53071678-90FB-431E-8A85-6EF5EA83A816}" presName="level3hierChild" presStyleCnt="0"/>
      <dgm:spPr/>
    </dgm:pt>
    <dgm:pt modelId="{4135B0C6-6D39-40C8-A0D8-9497BB431691}" type="pres">
      <dgm:prSet presAssocID="{78F703DF-8422-4BE5-A970-68792AC59CEB}" presName="conn2-1" presStyleLbl="parChTrans1D3" presStyleIdx="5" presStyleCnt="6"/>
      <dgm:spPr/>
      <dgm:t>
        <a:bodyPr/>
        <a:lstStyle/>
        <a:p>
          <a:endParaRPr lang="es-ES"/>
        </a:p>
      </dgm:t>
    </dgm:pt>
    <dgm:pt modelId="{723428E6-52B7-443F-88A4-F3460ABCF70C}" type="pres">
      <dgm:prSet presAssocID="{78F703DF-8422-4BE5-A970-68792AC59CEB}" presName="connTx" presStyleLbl="parChTrans1D3" presStyleIdx="5" presStyleCnt="6"/>
      <dgm:spPr/>
      <dgm:t>
        <a:bodyPr/>
        <a:lstStyle/>
        <a:p>
          <a:endParaRPr lang="es-ES"/>
        </a:p>
      </dgm:t>
    </dgm:pt>
    <dgm:pt modelId="{6D4BC8B8-97A7-42FA-BCDB-DFE51EFDB80E}" type="pres">
      <dgm:prSet presAssocID="{59F9878A-7F71-489A-AC4D-7682BBDCA590}" presName="root2" presStyleCnt="0"/>
      <dgm:spPr/>
    </dgm:pt>
    <dgm:pt modelId="{2E091A18-5CD7-4B92-8426-495B7138129D}" type="pres">
      <dgm:prSet presAssocID="{59F9878A-7F71-489A-AC4D-7682BBDCA590}" presName="LevelTwoTextNode" presStyleLbl="node3" presStyleIdx="5" presStyleCnt="6" custScaleY="42004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3A7292F-0E98-4B78-AF07-46B2A126EB4E}" type="pres">
      <dgm:prSet presAssocID="{59F9878A-7F71-489A-AC4D-7682BBDCA590}" presName="level3hierChild" presStyleCnt="0"/>
      <dgm:spPr/>
    </dgm:pt>
  </dgm:ptLst>
  <dgm:cxnLst>
    <dgm:cxn modelId="{A38B50CA-C938-4D44-88DD-B86B259462DD}" type="presOf" srcId="{A4823F16-F8A4-486E-A6C3-20994A33B004}" destId="{0D17C0E2-5C4A-4450-8067-5AD6C7A5E1AC}" srcOrd="0" destOrd="0" presId="urn:microsoft.com/office/officeart/2005/8/layout/hierarchy2"/>
    <dgm:cxn modelId="{9D14D252-0F38-4DE8-9734-79D14B71DF43}" srcId="{A0892903-B725-4B3C-9AFE-42C6380E2C4E}" destId="{68E26073-A100-4153-B390-8E3D7D131B71}" srcOrd="0" destOrd="0" parTransId="{45CAF937-8B1E-407D-A1FF-D545EACFD4AB}" sibTransId="{02675E26-56E7-4DC3-B943-59AB59439824}"/>
    <dgm:cxn modelId="{7CE5FF80-CBD3-476F-8D53-4CCEA05D0BE2}" type="presOf" srcId="{72DA5FC3-A262-47A3-A8D0-D89479BE4D5A}" destId="{390B616B-0AC3-4257-BE77-53E4CCDDAD62}" srcOrd="1" destOrd="0" presId="urn:microsoft.com/office/officeart/2005/8/layout/hierarchy2"/>
    <dgm:cxn modelId="{E46473FD-2C20-4446-A26B-CD9F1E74A575}" srcId="{01CBC2E8-A52F-4BA9-9255-9A1BBB5AA635}" destId="{59F9878A-7F71-489A-AC4D-7682BBDCA590}" srcOrd="2" destOrd="0" parTransId="{78F703DF-8422-4BE5-A970-68792AC59CEB}" sibTransId="{4C719CF2-E77D-41D6-99BC-711E2786B1E9}"/>
    <dgm:cxn modelId="{402339F8-0DF2-4C16-A44C-8C2CE1B94D0A}" srcId="{68E26073-A100-4153-B390-8E3D7D131B71}" destId="{01CBC2E8-A52F-4BA9-9255-9A1BBB5AA635}" srcOrd="1" destOrd="0" parTransId="{26835EA5-F710-4D32-9044-5493C6F0F7F4}" sibTransId="{8BA19955-223A-4B51-A5DA-40BF31928CEE}"/>
    <dgm:cxn modelId="{741C02CA-ABFB-4968-8926-D766813A3920}" type="presOf" srcId="{2C632752-0937-4823-9D3C-5CABF286B1AE}" destId="{9A08DA80-B10A-4A9C-9CE7-AD1B3CDB786F}" srcOrd="1" destOrd="0" presId="urn:microsoft.com/office/officeart/2005/8/layout/hierarchy2"/>
    <dgm:cxn modelId="{FA3F13D3-8D86-4E38-ACD3-82A8B452D97B}" type="presOf" srcId="{0B226789-7EE3-4F69-9D71-B5B28B5E9D15}" destId="{60C78584-78DD-4405-9108-92D3F8B05D29}" srcOrd="0" destOrd="0" presId="urn:microsoft.com/office/officeart/2005/8/layout/hierarchy2"/>
    <dgm:cxn modelId="{6169DC3F-124A-44EA-A140-A95F0FE66CA1}" type="presOf" srcId="{78F703DF-8422-4BE5-A970-68792AC59CEB}" destId="{4135B0C6-6D39-40C8-A0D8-9497BB431691}" srcOrd="0" destOrd="0" presId="urn:microsoft.com/office/officeart/2005/8/layout/hierarchy2"/>
    <dgm:cxn modelId="{124EC399-E355-490B-8E41-01D74CF7591D}" type="presOf" srcId="{E9525855-6B9E-4AEA-894A-DAB8F80B41E4}" destId="{D2D7E593-D0BB-46A6-AB48-C3B1E16F3C32}" srcOrd="1" destOrd="0" presId="urn:microsoft.com/office/officeart/2005/8/layout/hierarchy2"/>
    <dgm:cxn modelId="{55029894-68A9-4A95-A8FF-46EA4EF3A180}" srcId="{01CBC2E8-A52F-4BA9-9255-9A1BBB5AA635}" destId="{53071678-90FB-431E-8A85-6EF5EA83A816}" srcOrd="1" destOrd="0" parTransId="{2C632752-0937-4823-9D3C-5CABF286B1AE}" sibTransId="{C0712D7E-F892-4AD4-BEB6-76C84B452551}"/>
    <dgm:cxn modelId="{3A0B7359-75EB-48D3-ABDF-68D6DDB6F3E1}" type="presOf" srcId="{4E17B312-FB23-4A3E-BD4E-788757C88303}" destId="{5E778FB5-0ACE-4690-B2A4-B96C3ACFE765}" srcOrd="0" destOrd="0" presId="urn:microsoft.com/office/officeart/2005/8/layout/hierarchy2"/>
    <dgm:cxn modelId="{470C204F-E99A-4D80-A853-428C761C1A0D}" type="presOf" srcId="{6D6F7196-9A53-4086-8A06-8BBB75984DB3}" destId="{9727F90A-CBED-4FE0-85CB-AD5FD1EF0A62}" srcOrd="0" destOrd="0" presId="urn:microsoft.com/office/officeart/2005/8/layout/hierarchy2"/>
    <dgm:cxn modelId="{A1A193E6-953A-41F9-AF2A-A0601025FF35}" type="presOf" srcId="{A627F934-D703-4CCD-B795-05C4D0D1EC21}" destId="{31F6351F-D4F6-497B-9590-D850FCEA3227}" srcOrd="0" destOrd="0" presId="urn:microsoft.com/office/officeart/2005/8/layout/hierarchy2"/>
    <dgm:cxn modelId="{433B2D4F-9557-41E6-B0F7-019D0E22DD3C}" srcId="{4E17B312-FB23-4A3E-BD4E-788757C88303}" destId="{D9E199DD-103B-4704-953F-5899E91566A5}" srcOrd="0" destOrd="0" parTransId="{26E588D1-1CF2-4CE6-B0EA-AD675BA9F32F}" sibTransId="{0D0ACDA6-EADF-4907-A46E-1DF1632ADFF0}"/>
    <dgm:cxn modelId="{15587F0C-8200-418A-9531-3C802095A28A}" type="presOf" srcId="{78F703DF-8422-4BE5-A970-68792AC59CEB}" destId="{723428E6-52B7-443F-88A4-F3460ABCF70C}" srcOrd="1" destOrd="0" presId="urn:microsoft.com/office/officeart/2005/8/layout/hierarchy2"/>
    <dgm:cxn modelId="{2983A07F-C334-40D1-AE36-36D008EE7439}" srcId="{01CBC2E8-A52F-4BA9-9255-9A1BBB5AA635}" destId="{A627F934-D703-4CCD-B795-05C4D0D1EC21}" srcOrd="0" destOrd="0" parTransId="{0B226789-7EE3-4F69-9D71-B5B28B5E9D15}" sibTransId="{1A103969-9811-41B7-AC3B-1DE119B678B0}"/>
    <dgm:cxn modelId="{5244A581-7907-43A8-8B92-0472004C8E0F}" type="presOf" srcId="{E9525855-6B9E-4AEA-894A-DAB8F80B41E4}" destId="{2626B51B-77E7-4810-B26C-5DBB0B09868C}" srcOrd="0" destOrd="0" presId="urn:microsoft.com/office/officeart/2005/8/layout/hierarchy2"/>
    <dgm:cxn modelId="{4486E14E-B337-4705-A820-8E72C439DCB6}" type="presOf" srcId="{245BA49A-AE62-4F6D-8752-F042EB5774CF}" destId="{F3BFCFEA-B7A0-4621-9AE6-F1EA7A4BF952}" srcOrd="1" destOrd="0" presId="urn:microsoft.com/office/officeart/2005/8/layout/hierarchy2"/>
    <dgm:cxn modelId="{F7A68B61-F4F8-4537-B4F6-D662D8495963}" type="presOf" srcId="{26E588D1-1CF2-4CE6-B0EA-AD675BA9F32F}" destId="{A7B4BADF-F8CC-45FC-B948-0C8912200077}" srcOrd="0" destOrd="0" presId="urn:microsoft.com/office/officeart/2005/8/layout/hierarchy2"/>
    <dgm:cxn modelId="{66C7EC28-D997-4C96-A283-CE466241A541}" type="presOf" srcId="{26E588D1-1CF2-4CE6-B0EA-AD675BA9F32F}" destId="{73F78E90-4C14-4AFF-9337-749BBB93765B}" srcOrd="1" destOrd="0" presId="urn:microsoft.com/office/officeart/2005/8/layout/hierarchy2"/>
    <dgm:cxn modelId="{0A21BEE4-549F-4685-824D-F010DDF5F696}" type="presOf" srcId="{72DA5FC3-A262-47A3-A8D0-D89479BE4D5A}" destId="{BD4DC9C6-FF1A-4E06-98EB-A59A8FFCFAD2}" srcOrd="0" destOrd="0" presId="urn:microsoft.com/office/officeart/2005/8/layout/hierarchy2"/>
    <dgm:cxn modelId="{8179A3BE-5B63-4F4C-9998-8F73A36576AC}" type="presOf" srcId="{A0892903-B725-4B3C-9AFE-42C6380E2C4E}" destId="{37DFE850-1C8D-420A-8D1C-C2AAEC3E8EEB}" srcOrd="0" destOrd="0" presId="urn:microsoft.com/office/officeart/2005/8/layout/hierarchy2"/>
    <dgm:cxn modelId="{4C7182D5-944F-4A23-953C-579EEA86CCAD}" type="presOf" srcId="{2C632752-0937-4823-9D3C-5CABF286B1AE}" destId="{E60B4404-604F-4D44-AAE0-55EDC08B295F}" srcOrd="0" destOrd="0" presId="urn:microsoft.com/office/officeart/2005/8/layout/hierarchy2"/>
    <dgm:cxn modelId="{0BECAEAE-2846-41F7-92AE-0893DBB2E772}" srcId="{68E26073-A100-4153-B390-8E3D7D131B71}" destId="{4E17B312-FB23-4A3E-BD4E-788757C88303}" srcOrd="0" destOrd="0" parTransId="{245BA49A-AE62-4F6D-8752-F042EB5774CF}" sibTransId="{A0560D45-C8DF-467F-B28D-F1C7B7A746A8}"/>
    <dgm:cxn modelId="{5235A1DA-8447-4771-ABF3-924B03D0DAD3}" type="presOf" srcId="{245BA49A-AE62-4F6D-8752-F042EB5774CF}" destId="{5FF260F5-B16D-40BD-B300-9E4C02B758A6}" srcOrd="0" destOrd="0" presId="urn:microsoft.com/office/officeart/2005/8/layout/hierarchy2"/>
    <dgm:cxn modelId="{56A8831B-B2F6-4967-AB21-D49076BD831B}" type="presOf" srcId="{53071678-90FB-431E-8A85-6EF5EA83A816}" destId="{2FCCFC07-E76D-43EE-88B4-A7E1FA75FE27}" srcOrd="0" destOrd="0" presId="urn:microsoft.com/office/officeart/2005/8/layout/hierarchy2"/>
    <dgm:cxn modelId="{62C2EF1B-7831-474F-8749-524B3CABADB4}" type="presOf" srcId="{01CBC2E8-A52F-4BA9-9255-9A1BBB5AA635}" destId="{2594C86B-72EE-4030-BFCD-85B106129418}" srcOrd="0" destOrd="0" presId="urn:microsoft.com/office/officeart/2005/8/layout/hierarchy2"/>
    <dgm:cxn modelId="{105FCBFF-E69B-48C1-8525-6EF4AAB97B42}" type="presOf" srcId="{0B226789-7EE3-4F69-9D71-B5B28B5E9D15}" destId="{A245DAC2-E0A5-45F8-8BBA-9DAEE45D2C4D}" srcOrd="1" destOrd="0" presId="urn:microsoft.com/office/officeart/2005/8/layout/hierarchy2"/>
    <dgm:cxn modelId="{E5340770-4301-4478-B287-BA1048C74CA1}" type="presOf" srcId="{26835EA5-F710-4D32-9044-5493C6F0F7F4}" destId="{4CE4281D-3D25-4D2F-89CA-A7E6E5AF8906}" srcOrd="0" destOrd="0" presId="urn:microsoft.com/office/officeart/2005/8/layout/hierarchy2"/>
    <dgm:cxn modelId="{ED03D26D-FD66-41DD-A52E-5F9CDB4161DD}" type="presOf" srcId="{68E26073-A100-4153-B390-8E3D7D131B71}" destId="{28ED41C4-90DB-4C2E-98BE-DDD9575A9F43}" srcOrd="0" destOrd="0" presId="urn:microsoft.com/office/officeart/2005/8/layout/hierarchy2"/>
    <dgm:cxn modelId="{483FF0D9-78BA-4380-8FD2-ECDEB0CFF95D}" type="presOf" srcId="{D9E199DD-103B-4704-953F-5899E91566A5}" destId="{14E7FA13-9E02-4B14-BAD8-F68E85F16D6E}" srcOrd="0" destOrd="0" presId="urn:microsoft.com/office/officeart/2005/8/layout/hierarchy2"/>
    <dgm:cxn modelId="{984B29F1-167A-4AB5-89E3-4B2A241494EF}" srcId="{4E17B312-FB23-4A3E-BD4E-788757C88303}" destId="{A4823F16-F8A4-486E-A6C3-20994A33B004}" srcOrd="1" destOrd="0" parTransId="{E9525855-6B9E-4AEA-894A-DAB8F80B41E4}" sibTransId="{AE79B882-300C-47A7-A008-61E5FDB0F2FB}"/>
    <dgm:cxn modelId="{71AC01CA-79E6-4DF1-8375-B6CE2CC3BF5F}" type="presOf" srcId="{59F9878A-7F71-489A-AC4D-7682BBDCA590}" destId="{2E091A18-5CD7-4B92-8426-495B7138129D}" srcOrd="0" destOrd="0" presId="urn:microsoft.com/office/officeart/2005/8/layout/hierarchy2"/>
    <dgm:cxn modelId="{D3882CF6-FC22-49EC-B786-8CD389B50FFA}" type="presOf" srcId="{26835EA5-F710-4D32-9044-5493C6F0F7F4}" destId="{510CFFFB-B4D7-4554-8E26-00A11D9AE48C}" srcOrd="1" destOrd="0" presId="urn:microsoft.com/office/officeart/2005/8/layout/hierarchy2"/>
    <dgm:cxn modelId="{5B5BFB18-3B7E-4ECB-906E-547E7B77316F}" srcId="{4E17B312-FB23-4A3E-BD4E-788757C88303}" destId="{6D6F7196-9A53-4086-8A06-8BBB75984DB3}" srcOrd="2" destOrd="0" parTransId="{72DA5FC3-A262-47A3-A8D0-D89479BE4D5A}" sibTransId="{C6F71B1D-D0F1-4685-B8A3-6E721C5EE750}"/>
    <dgm:cxn modelId="{A11A5AFC-2B39-44A1-864B-A931049AE312}" type="presParOf" srcId="{37DFE850-1C8D-420A-8D1C-C2AAEC3E8EEB}" destId="{C1E40009-185D-4EC8-95C8-2A8C615BBE45}" srcOrd="0" destOrd="0" presId="urn:microsoft.com/office/officeart/2005/8/layout/hierarchy2"/>
    <dgm:cxn modelId="{961661F3-E616-4280-870B-DFB75482D7B9}" type="presParOf" srcId="{C1E40009-185D-4EC8-95C8-2A8C615BBE45}" destId="{28ED41C4-90DB-4C2E-98BE-DDD9575A9F43}" srcOrd="0" destOrd="0" presId="urn:microsoft.com/office/officeart/2005/8/layout/hierarchy2"/>
    <dgm:cxn modelId="{1EB5E664-53FE-4F05-890D-83D86CEAC135}" type="presParOf" srcId="{C1E40009-185D-4EC8-95C8-2A8C615BBE45}" destId="{09610AA9-BF22-4CAF-B3DC-761F60B90505}" srcOrd="1" destOrd="0" presId="urn:microsoft.com/office/officeart/2005/8/layout/hierarchy2"/>
    <dgm:cxn modelId="{DD4C3893-3CF7-4546-9EA4-9994A2809429}" type="presParOf" srcId="{09610AA9-BF22-4CAF-B3DC-761F60B90505}" destId="{5FF260F5-B16D-40BD-B300-9E4C02B758A6}" srcOrd="0" destOrd="0" presId="urn:microsoft.com/office/officeart/2005/8/layout/hierarchy2"/>
    <dgm:cxn modelId="{E1819C9B-1094-407F-AD54-CD31991965D2}" type="presParOf" srcId="{5FF260F5-B16D-40BD-B300-9E4C02B758A6}" destId="{F3BFCFEA-B7A0-4621-9AE6-F1EA7A4BF952}" srcOrd="0" destOrd="0" presId="urn:microsoft.com/office/officeart/2005/8/layout/hierarchy2"/>
    <dgm:cxn modelId="{3E9FBFE5-B79D-43E1-9F7E-EACAF17C33F4}" type="presParOf" srcId="{09610AA9-BF22-4CAF-B3DC-761F60B90505}" destId="{7223DCD7-F78A-4089-A928-E57B229E2DC6}" srcOrd="1" destOrd="0" presId="urn:microsoft.com/office/officeart/2005/8/layout/hierarchy2"/>
    <dgm:cxn modelId="{739DB04E-88B3-430B-A2E5-D21A0A0D2103}" type="presParOf" srcId="{7223DCD7-F78A-4089-A928-E57B229E2DC6}" destId="{5E778FB5-0ACE-4690-B2A4-B96C3ACFE765}" srcOrd="0" destOrd="0" presId="urn:microsoft.com/office/officeart/2005/8/layout/hierarchy2"/>
    <dgm:cxn modelId="{28FB4C4F-C535-4DA3-8D5A-5F2CA3268546}" type="presParOf" srcId="{7223DCD7-F78A-4089-A928-E57B229E2DC6}" destId="{E7B5AE80-F70B-4854-B9E0-CA63705DAE6E}" srcOrd="1" destOrd="0" presId="urn:microsoft.com/office/officeart/2005/8/layout/hierarchy2"/>
    <dgm:cxn modelId="{83A6E001-5CDE-4A09-B6DC-5D58A83F0197}" type="presParOf" srcId="{E7B5AE80-F70B-4854-B9E0-CA63705DAE6E}" destId="{A7B4BADF-F8CC-45FC-B948-0C8912200077}" srcOrd="0" destOrd="0" presId="urn:microsoft.com/office/officeart/2005/8/layout/hierarchy2"/>
    <dgm:cxn modelId="{80083153-BA7A-492B-B2C7-EAA241B2EA21}" type="presParOf" srcId="{A7B4BADF-F8CC-45FC-B948-0C8912200077}" destId="{73F78E90-4C14-4AFF-9337-749BBB93765B}" srcOrd="0" destOrd="0" presId="urn:microsoft.com/office/officeart/2005/8/layout/hierarchy2"/>
    <dgm:cxn modelId="{1809B25B-624F-4523-B22A-7E4B0B7D8F9F}" type="presParOf" srcId="{E7B5AE80-F70B-4854-B9E0-CA63705DAE6E}" destId="{507282F9-1F2D-4C1A-B636-D01B1F3A55AB}" srcOrd="1" destOrd="0" presId="urn:microsoft.com/office/officeart/2005/8/layout/hierarchy2"/>
    <dgm:cxn modelId="{330B77BF-56E0-452B-9A61-EB0D69ADDAA6}" type="presParOf" srcId="{507282F9-1F2D-4C1A-B636-D01B1F3A55AB}" destId="{14E7FA13-9E02-4B14-BAD8-F68E85F16D6E}" srcOrd="0" destOrd="0" presId="urn:microsoft.com/office/officeart/2005/8/layout/hierarchy2"/>
    <dgm:cxn modelId="{ED59C6E7-C1DF-43F7-839D-CB84AAEA16E5}" type="presParOf" srcId="{507282F9-1F2D-4C1A-B636-D01B1F3A55AB}" destId="{13105A01-6E83-45EC-B023-FFEEA9EC8D1C}" srcOrd="1" destOrd="0" presId="urn:microsoft.com/office/officeart/2005/8/layout/hierarchy2"/>
    <dgm:cxn modelId="{7109CCDB-735A-4FB7-B016-7DA9B3C736DD}" type="presParOf" srcId="{E7B5AE80-F70B-4854-B9E0-CA63705DAE6E}" destId="{2626B51B-77E7-4810-B26C-5DBB0B09868C}" srcOrd="2" destOrd="0" presId="urn:microsoft.com/office/officeart/2005/8/layout/hierarchy2"/>
    <dgm:cxn modelId="{C7B8D9B9-0D40-4F7E-8309-581BA9EF3419}" type="presParOf" srcId="{2626B51B-77E7-4810-B26C-5DBB0B09868C}" destId="{D2D7E593-D0BB-46A6-AB48-C3B1E16F3C32}" srcOrd="0" destOrd="0" presId="urn:microsoft.com/office/officeart/2005/8/layout/hierarchy2"/>
    <dgm:cxn modelId="{2607DE89-54FF-48A3-8BDA-C9A3D89EFA8D}" type="presParOf" srcId="{E7B5AE80-F70B-4854-B9E0-CA63705DAE6E}" destId="{6625C35B-CDB0-4A3E-B828-F30A0A048D14}" srcOrd="3" destOrd="0" presId="urn:microsoft.com/office/officeart/2005/8/layout/hierarchy2"/>
    <dgm:cxn modelId="{C56708A5-89ED-40D9-9DBE-C00FAE54121E}" type="presParOf" srcId="{6625C35B-CDB0-4A3E-B828-F30A0A048D14}" destId="{0D17C0E2-5C4A-4450-8067-5AD6C7A5E1AC}" srcOrd="0" destOrd="0" presId="urn:microsoft.com/office/officeart/2005/8/layout/hierarchy2"/>
    <dgm:cxn modelId="{091AACD4-8338-4810-BA1F-D0DE80819520}" type="presParOf" srcId="{6625C35B-CDB0-4A3E-B828-F30A0A048D14}" destId="{C64A656C-C1A0-4443-83B4-4D501D3E77B4}" srcOrd="1" destOrd="0" presId="urn:microsoft.com/office/officeart/2005/8/layout/hierarchy2"/>
    <dgm:cxn modelId="{27611D83-A6C1-4B69-8094-5E90EBF49D65}" type="presParOf" srcId="{E7B5AE80-F70B-4854-B9E0-CA63705DAE6E}" destId="{BD4DC9C6-FF1A-4E06-98EB-A59A8FFCFAD2}" srcOrd="4" destOrd="0" presId="urn:microsoft.com/office/officeart/2005/8/layout/hierarchy2"/>
    <dgm:cxn modelId="{0C01D1ED-A6EE-45AC-8672-AA298D30D6C7}" type="presParOf" srcId="{BD4DC9C6-FF1A-4E06-98EB-A59A8FFCFAD2}" destId="{390B616B-0AC3-4257-BE77-53E4CCDDAD62}" srcOrd="0" destOrd="0" presId="urn:microsoft.com/office/officeart/2005/8/layout/hierarchy2"/>
    <dgm:cxn modelId="{A1B54353-9703-46BA-A4A5-164F4DD508D4}" type="presParOf" srcId="{E7B5AE80-F70B-4854-B9E0-CA63705DAE6E}" destId="{AD4172A9-C0DE-4AA8-B9B1-E67953388603}" srcOrd="5" destOrd="0" presId="urn:microsoft.com/office/officeart/2005/8/layout/hierarchy2"/>
    <dgm:cxn modelId="{DE63C35D-7EA0-41E9-BE85-C18838591390}" type="presParOf" srcId="{AD4172A9-C0DE-4AA8-B9B1-E67953388603}" destId="{9727F90A-CBED-4FE0-85CB-AD5FD1EF0A62}" srcOrd="0" destOrd="0" presId="urn:microsoft.com/office/officeart/2005/8/layout/hierarchy2"/>
    <dgm:cxn modelId="{3240CD27-C07F-4505-8174-C5B0EB8570EF}" type="presParOf" srcId="{AD4172A9-C0DE-4AA8-B9B1-E67953388603}" destId="{EE6555C6-22AC-4640-8B6A-CE620F01BFD1}" srcOrd="1" destOrd="0" presId="urn:microsoft.com/office/officeart/2005/8/layout/hierarchy2"/>
    <dgm:cxn modelId="{68D250FE-E622-49DC-946E-D38604F5F532}" type="presParOf" srcId="{09610AA9-BF22-4CAF-B3DC-761F60B90505}" destId="{4CE4281D-3D25-4D2F-89CA-A7E6E5AF8906}" srcOrd="2" destOrd="0" presId="urn:microsoft.com/office/officeart/2005/8/layout/hierarchy2"/>
    <dgm:cxn modelId="{3CA9C6DE-6E81-436F-BF2D-1CF80CE1559C}" type="presParOf" srcId="{4CE4281D-3D25-4D2F-89CA-A7E6E5AF8906}" destId="{510CFFFB-B4D7-4554-8E26-00A11D9AE48C}" srcOrd="0" destOrd="0" presId="urn:microsoft.com/office/officeart/2005/8/layout/hierarchy2"/>
    <dgm:cxn modelId="{28F3B869-B06C-478B-AB0E-F8B9D72A9706}" type="presParOf" srcId="{09610AA9-BF22-4CAF-B3DC-761F60B90505}" destId="{D90BED0F-04A8-4357-BC5D-0D0BA7148890}" srcOrd="3" destOrd="0" presId="urn:microsoft.com/office/officeart/2005/8/layout/hierarchy2"/>
    <dgm:cxn modelId="{0EC88356-BCBF-490E-BEE5-0330F0ED8CEA}" type="presParOf" srcId="{D90BED0F-04A8-4357-BC5D-0D0BA7148890}" destId="{2594C86B-72EE-4030-BFCD-85B106129418}" srcOrd="0" destOrd="0" presId="urn:microsoft.com/office/officeart/2005/8/layout/hierarchy2"/>
    <dgm:cxn modelId="{99C3A7A5-7084-4F45-9411-7E51424FB481}" type="presParOf" srcId="{D90BED0F-04A8-4357-BC5D-0D0BA7148890}" destId="{938BFD42-AE30-4FED-8A2C-0E4606F628A3}" srcOrd="1" destOrd="0" presId="urn:microsoft.com/office/officeart/2005/8/layout/hierarchy2"/>
    <dgm:cxn modelId="{D21DB8A2-AA49-4351-B4D9-2631AD581BC1}" type="presParOf" srcId="{938BFD42-AE30-4FED-8A2C-0E4606F628A3}" destId="{60C78584-78DD-4405-9108-92D3F8B05D29}" srcOrd="0" destOrd="0" presId="urn:microsoft.com/office/officeart/2005/8/layout/hierarchy2"/>
    <dgm:cxn modelId="{6AE87D12-C04F-4E0D-95C3-545C3160C131}" type="presParOf" srcId="{60C78584-78DD-4405-9108-92D3F8B05D29}" destId="{A245DAC2-E0A5-45F8-8BBA-9DAEE45D2C4D}" srcOrd="0" destOrd="0" presId="urn:microsoft.com/office/officeart/2005/8/layout/hierarchy2"/>
    <dgm:cxn modelId="{3B7A6ACB-7855-4672-ABFE-77D469CD779F}" type="presParOf" srcId="{938BFD42-AE30-4FED-8A2C-0E4606F628A3}" destId="{859AD960-D998-4421-8E9C-4161DB77D792}" srcOrd="1" destOrd="0" presId="urn:microsoft.com/office/officeart/2005/8/layout/hierarchy2"/>
    <dgm:cxn modelId="{DE58D325-67B8-4A08-B7A1-4E266E171E37}" type="presParOf" srcId="{859AD960-D998-4421-8E9C-4161DB77D792}" destId="{31F6351F-D4F6-497B-9590-D850FCEA3227}" srcOrd="0" destOrd="0" presId="urn:microsoft.com/office/officeart/2005/8/layout/hierarchy2"/>
    <dgm:cxn modelId="{1DA33366-5FBB-4035-8814-358C22E4A675}" type="presParOf" srcId="{859AD960-D998-4421-8E9C-4161DB77D792}" destId="{C166F310-7837-40D8-B036-D8C806D8CC0B}" srcOrd="1" destOrd="0" presId="urn:microsoft.com/office/officeart/2005/8/layout/hierarchy2"/>
    <dgm:cxn modelId="{9E40C8A5-4F6E-409F-A9B0-A190EEA59AC2}" type="presParOf" srcId="{938BFD42-AE30-4FED-8A2C-0E4606F628A3}" destId="{E60B4404-604F-4D44-AAE0-55EDC08B295F}" srcOrd="2" destOrd="0" presId="urn:microsoft.com/office/officeart/2005/8/layout/hierarchy2"/>
    <dgm:cxn modelId="{CB2D4B66-1566-4325-95D6-94EC3C65C959}" type="presParOf" srcId="{E60B4404-604F-4D44-AAE0-55EDC08B295F}" destId="{9A08DA80-B10A-4A9C-9CE7-AD1B3CDB786F}" srcOrd="0" destOrd="0" presId="urn:microsoft.com/office/officeart/2005/8/layout/hierarchy2"/>
    <dgm:cxn modelId="{8A836A65-BD65-4E0D-BE98-22A15849EF49}" type="presParOf" srcId="{938BFD42-AE30-4FED-8A2C-0E4606F628A3}" destId="{311C1635-5F1E-44A3-9F2B-5063A5E12193}" srcOrd="3" destOrd="0" presId="urn:microsoft.com/office/officeart/2005/8/layout/hierarchy2"/>
    <dgm:cxn modelId="{D6CFC646-3C51-402E-A04D-A550EDAE6EDA}" type="presParOf" srcId="{311C1635-5F1E-44A3-9F2B-5063A5E12193}" destId="{2FCCFC07-E76D-43EE-88B4-A7E1FA75FE27}" srcOrd="0" destOrd="0" presId="urn:microsoft.com/office/officeart/2005/8/layout/hierarchy2"/>
    <dgm:cxn modelId="{DE4E055D-64CE-4043-9F6B-06F6C55ECE98}" type="presParOf" srcId="{311C1635-5F1E-44A3-9F2B-5063A5E12193}" destId="{310CE7C7-8DF9-466B-A665-150FC3BD353D}" srcOrd="1" destOrd="0" presId="urn:microsoft.com/office/officeart/2005/8/layout/hierarchy2"/>
    <dgm:cxn modelId="{20DF0CEC-85BB-4E85-89BF-B194606B83E2}" type="presParOf" srcId="{938BFD42-AE30-4FED-8A2C-0E4606F628A3}" destId="{4135B0C6-6D39-40C8-A0D8-9497BB431691}" srcOrd="4" destOrd="0" presId="urn:microsoft.com/office/officeart/2005/8/layout/hierarchy2"/>
    <dgm:cxn modelId="{8CA90A76-8F10-4324-A43A-E82C2795C9AB}" type="presParOf" srcId="{4135B0C6-6D39-40C8-A0D8-9497BB431691}" destId="{723428E6-52B7-443F-88A4-F3460ABCF70C}" srcOrd="0" destOrd="0" presId="urn:microsoft.com/office/officeart/2005/8/layout/hierarchy2"/>
    <dgm:cxn modelId="{4BC53ECD-9A32-4CBC-829F-2A270FBDD0B7}" type="presParOf" srcId="{938BFD42-AE30-4FED-8A2C-0E4606F628A3}" destId="{6D4BC8B8-97A7-42FA-BCDB-DFE51EFDB80E}" srcOrd="5" destOrd="0" presId="urn:microsoft.com/office/officeart/2005/8/layout/hierarchy2"/>
    <dgm:cxn modelId="{1040F256-1035-43F2-B4A7-A295F1D3FB08}" type="presParOf" srcId="{6D4BC8B8-97A7-42FA-BCDB-DFE51EFDB80E}" destId="{2E091A18-5CD7-4B92-8426-495B7138129D}" srcOrd="0" destOrd="0" presId="urn:microsoft.com/office/officeart/2005/8/layout/hierarchy2"/>
    <dgm:cxn modelId="{4D735017-47D5-441A-B5D7-3D31631249C3}" type="presParOf" srcId="{6D4BC8B8-97A7-42FA-BCDB-DFE51EFDB80E}" destId="{E3A7292F-0E98-4B78-AF07-46B2A126EB4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2B31E-18C9-4998-88C9-3AB2251D8167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9DE3D-A6B8-49D7-A223-37BD417576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990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E27FB78-6D16-D148-BF47-C855B1D134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BC50E1E-2E42-9F4F-B75E-C2E201775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07E6B4C-1653-0F42-80C8-4DBDE2FB7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E942-102E-F142-B107-16A4688A1D4D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D09AA03-2769-7C41-AA85-82C94E03E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C3A599F-7D94-B343-A97B-C8CA86672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D5EC-7AD2-8341-A53D-A7AA4164B9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8518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C1760E3-2D54-0147-BAF3-815AC5509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6F57F646-C6A0-1244-9FC9-06FDD4C9E9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8D014D8-CB31-5E48-AE5C-573478D24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E942-102E-F142-B107-16A4688A1D4D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4F89E4A-DDD8-AD42-AD33-C3E6FBBE5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CC2B76A-2BD6-D24D-BE90-A3B89A4B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D5EC-7AD2-8341-A53D-A7AA4164B9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110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D3CE36E-3B56-534F-8917-442BD07EA9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999A74AA-DA9B-F64A-8823-EDFF87C84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EA211E6-DFD1-A143-873F-6130507D0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E942-102E-F142-B107-16A4688A1D4D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D0D0333-5B04-8249-B989-39BE2AFD6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B6D3436-8969-4341-B629-EB3BF0D56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D5EC-7AD2-8341-A53D-A7AA4164B9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197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EEF042-A1BB-7644-84B2-35DBDEE43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6499577-7D56-8B4A-B7C0-751163619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EAB010B-04F7-FC4A-B301-718EA14AB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E942-102E-F142-B107-16A4688A1D4D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1DC2EC0-52CF-1047-AE6F-50A0B0CE8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05CBFD3-44B9-BE44-A760-C30E25F56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D5EC-7AD2-8341-A53D-A7AA4164B9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542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A28B2FE-DE13-2F40-ACF9-562DC82BE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63F546A-334F-5F41-A29D-45AD2733F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F0341D2-536D-AA4B-B459-3F9FE9055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E942-102E-F142-B107-16A4688A1D4D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81A90BF-3BCC-BF47-9D50-D37CEF1F8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6E0E24B-CE2B-B149-A797-DB659DA63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D5EC-7AD2-8341-A53D-A7AA4164B9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159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44F4DF4-2190-3E4C-96A9-6DB4BB1CE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742DEFC-B2BE-274D-B904-D7258BCCE9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7D6710EC-FA5D-2741-AE38-88CB47F3F1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DCCEF3E-2626-AB49-A48A-73A389571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E942-102E-F142-B107-16A4688A1D4D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D9CBA18-84F1-9B41-B3D7-5B288415F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11346DFF-CEC6-E94F-8693-D7C4952C3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D5EC-7AD2-8341-A53D-A7AA4164B9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9551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0A02A0-93AD-2444-8605-CB0CD6750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5B5CF7F-EB30-8446-B842-2A79E8A12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A527972C-E5B6-974C-8379-44DD41BF56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C6D338FD-6524-D940-93EA-88597FA7C2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947499E6-EB63-8043-A4A6-57EE5FD65F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4EF00B3B-382C-EB45-80C0-1915B1226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E942-102E-F142-B107-16A4688A1D4D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81CC608B-A5BE-D447-9C90-C39FEDE05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0459FAD9-7393-3D4A-91CA-AAF69D3CF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D5EC-7AD2-8341-A53D-A7AA4164B9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0302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50FE322-EA22-DA49-830A-B49250E7A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BD3A8182-A07C-DA42-A6BF-2AB565B35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E942-102E-F142-B107-16A4688A1D4D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44369572-DE7C-2443-BAD2-17B695356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2E9CF06A-C62B-114E-B922-485B3E634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D5EC-7AD2-8341-A53D-A7AA4164B9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434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5972B797-C91C-7F40-A6A4-C1A4513C8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E942-102E-F142-B107-16A4688A1D4D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E47AE324-9207-D24D-BB82-82D156EEC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589D6A59-BDA0-0F4E-8B43-0D9C058F0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D5EC-7AD2-8341-A53D-A7AA4164B9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774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507735B-99E2-7547-8391-3E6020E3A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5432905-7ADB-D040-9601-8ADC4B68D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BF6D484E-B04D-6A44-A3D6-97DDBD039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04073D5-2D3F-6F45-B833-7D84675FA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E942-102E-F142-B107-16A4688A1D4D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6471968-19B7-3D43-A4DF-FD3D63BC2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AACA1C0-A12A-894D-8457-AC9C3109F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D5EC-7AD2-8341-A53D-A7AA4164B9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847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4FB3DB2-7C02-A545-BD04-7206ED4BF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D4C8A9F6-0388-1445-9398-3B0606C93D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1E7EAE8-D1D4-7C4E-A257-AA4E843202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6FC8DDB2-85A5-224A-B994-242D6044F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FE942-102E-F142-B107-16A4688A1D4D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D600F77-6949-B847-88E9-FBA39142A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F812839-6EC2-7749-A308-2A7319A1B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D5EC-7AD2-8341-A53D-A7AA4164B9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4772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667FED2C-1571-5140-BDC6-2D82C350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BD74201-6EE1-504C-A6B0-D2C6C7764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BD91970-2852-734F-A529-D313EF0ADB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E942-102E-F142-B107-16A4688A1D4D}" type="datetimeFigureOut">
              <a:rPr lang="es-MX" smtClean="0"/>
              <a:t>20/10/2020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CD867A0-621F-9942-86B0-F648707F76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010E8D8-87BC-BD4C-AE98-AFF9A5EBF8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9D5EC-7AD2-8341-A53D-A7AA4164B9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7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2B0E46F-E153-ED45-9ED8-BC5952ADC0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29000"/>
            <a:ext cx="9144000" cy="1626734"/>
          </a:xfrm>
        </p:spPr>
        <p:txBody>
          <a:bodyPr>
            <a:normAutofit fontScale="90000"/>
          </a:bodyPr>
          <a:lstStyle/>
          <a:p>
            <a:r>
              <a:rPr lang="es-MX" b="1" dirty="0">
                <a:solidFill>
                  <a:schemeClr val="bg2">
                    <a:lumMod val="25000"/>
                  </a:schemeClr>
                </a:solidFill>
              </a:rPr>
              <a:t>SOLICITUDES DE INGRESO A LA ANUIES 2020</a:t>
            </a:r>
          </a:p>
        </p:txBody>
      </p:sp>
    </p:spTree>
    <p:extLst>
      <p:ext uri="{BB962C8B-B14F-4D97-AF65-F5344CB8AC3E}">
        <p14:creationId xmlns:p14="http://schemas.microsoft.com/office/powerpoint/2010/main" val="3141605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1542119"/>
              </p:ext>
            </p:extLst>
          </p:nvPr>
        </p:nvGraphicFramePr>
        <p:xfrm>
          <a:off x="256642" y="424990"/>
          <a:ext cx="10784772" cy="5899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81C795C-5A33-CD46-8FD2-3CA1DB471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202" y="458679"/>
            <a:ext cx="7366161" cy="798906"/>
          </a:xfrm>
        </p:spPr>
        <p:txBody>
          <a:bodyPr>
            <a:noAutofit/>
          </a:bodyPr>
          <a:lstStyle/>
          <a:p>
            <a:pPr algn="ctr"/>
            <a:r>
              <a:rPr lang="es-ES_tradnl" sz="3600" b="1" kern="0" cap="sm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/>
            </a:r>
            <a:br>
              <a:rPr lang="es-ES_tradnl" sz="3600" b="1" kern="0" cap="sm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</a:br>
            <a:r>
              <a:rPr lang="es-ES_tradnl" sz="3600" b="1" kern="0" cap="sm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Instituciones que solicitaron su ingreso a la ANUIES 2020</a:t>
            </a:r>
            <a:br>
              <a:rPr lang="es-ES_tradnl" sz="3600" b="1" kern="0" cap="sm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</a:b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311787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81C795C-5A33-CD46-8FD2-3CA1DB471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642" y="450776"/>
            <a:ext cx="7546145" cy="1293011"/>
          </a:xfrm>
        </p:spPr>
        <p:txBody>
          <a:bodyPr>
            <a:noAutofit/>
          </a:bodyPr>
          <a:lstStyle/>
          <a:p>
            <a:pPr algn="ctr"/>
            <a:r>
              <a:rPr lang="es-ES_tradnl" sz="3600" b="1" kern="0" cap="sm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Instituciones que presentaron su documentación académica en el mes de mayo 2020</a:t>
            </a:r>
            <a:endParaRPr lang="es-MX" sz="36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599021425"/>
              </p:ext>
            </p:extLst>
          </p:nvPr>
        </p:nvGraphicFramePr>
        <p:xfrm>
          <a:off x="321877" y="1567941"/>
          <a:ext cx="10784772" cy="4965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64221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004711" y="365126"/>
            <a:ext cx="9190254" cy="1023408"/>
          </a:xfrm>
        </p:spPr>
        <p:txBody>
          <a:bodyPr>
            <a:normAutofit/>
          </a:bodyPr>
          <a:lstStyle/>
          <a:p>
            <a:pPr algn="ctr"/>
            <a:r>
              <a:rPr lang="es-ES_tradnl" sz="2400" b="1" kern="0" cap="small" dirty="0"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manual de ingreso a la ANUIES</a:t>
            </a:r>
            <a:br>
              <a:rPr lang="es-ES_tradnl" sz="2400" b="1" kern="0" cap="small" dirty="0"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</a:br>
            <a:r>
              <a:rPr lang="es-ES_tradnl" sz="2400" b="1" kern="0" cap="small" dirty="0">
                <a:latin typeface="Arial" panose="020B0604020202020204" pitchFamily="34" charset="0"/>
                <a:cs typeface="Arial" panose="020B0604020202020204" pitchFamily="34" charset="0"/>
                <a:sym typeface="Helvetica Light"/>
              </a:rPr>
              <a:t>criterios de evaluación</a:t>
            </a:r>
            <a:endParaRPr lang="es-MX" sz="2400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286555"/>
              </p:ext>
            </p:extLst>
          </p:nvPr>
        </p:nvGraphicFramePr>
        <p:xfrm>
          <a:off x="647114" y="1275993"/>
          <a:ext cx="10030263" cy="50596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497054">
                  <a:extLst>
                    <a:ext uri="{9D8B030D-6E8A-4147-A177-3AD203B41FA5}">
                      <a16:colId xmlns:a16="http://schemas.microsoft.com/office/drawing/2014/main" xmlns="" val="3101315269"/>
                    </a:ext>
                  </a:extLst>
                </a:gridCol>
                <a:gridCol w="8533209">
                  <a:extLst>
                    <a:ext uri="{9D8B030D-6E8A-4147-A177-3AD203B41FA5}">
                      <a16:colId xmlns:a16="http://schemas.microsoft.com/office/drawing/2014/main" xmlns="" val="39583599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/>
                        <a:t>No.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b="1" dirty="0"/>
                        <a:t>REQUISITOS</a:t>
                      </a:r>
                      <a:r>
                        <a:rPr lang="es-MX" sz="2400" b="1" baseline="0" dirty="0"/>
                        <a:t> </a:t>
                      </a:r>
                      <a:endParaRPr lang="es-MX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6414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dirty="0">
                          <a:effectLst/>
                        </a:rPr>
                        <a:t>1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dirty="0"/>
                        <a:t>Contar con la evaluación para la Acreditación Institucional del Comité de Administración y Gestión Institucional de los CIEES; o aprobar la evaluación integral</a:t>
                      </a:r>
                      <a:r>
                        <a:rPr lang="es-ES_tradnl" sz="2000" b="1" kern="0" cap="small" dirty="0">
                          <a:sym typeface="Helvetica Light"/>
                        </a:rPr>
                        <a:t> 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7947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3572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dirty="0">
                          <a:effectLst/>
                        </a:rPr>
                        <a:t>2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defTabSz="410730" hangingPunct="0"/>
                      <a:r>
                        <a:rPr lang="es-MX" sz="2000" b="1" dirty="0"/>
                        <a:t>Cumplir con los requerimientos mínimos establecidos por el PRODEP de relación entre profesores de tiempo completo (PTC) y estudiantes atendidos por áreas de conocimiento.</a:t>
                      </a:r>
                      <a:r>
                        <a:rPr lang="es-ES_tradnl" sz="2000" b="1" kern="0" cap="small" dirty="0">
                          <a:sym typeface="Helvetica Light"/>
                        </a:rPr>
                        <a:t> 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64328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008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dirty="0">
                          <a:effectLst/>
                        </a:rPr>
                        <a:t>3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defTabSz="410730" hangingPunct="0"/>
                      <a:r>
                        <a:rPr lang="es-MX" sz="2000" b="1" dirty="0"/>
                        <a:t>Contar con, al menos, el 75% de la matrícula evaluable en programas de calidad reconocidos por la SEP. </a:t>
                      </a:r>
                      <a:endParaRPr lang="es-MX" sz="2000" b="1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2035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7828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dirty="0">
                          <a:effectLst/>
                        </a:rPr>
                        <a:t>4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000" b="1" dirty="0"/>
                        <a:t>Contar al menos con el 25% de programas de posgrado en el Programa</a:t>
                      </a:r>
                    </a:p>
                    <a:p>
                      <a:r>
                        <a:rPr lang="es-MX" sz="2000" b="1" dirty="0"/>
                        <a:t>Nacional de Posgrados de Calidad (PNPC) o en el nivel 1 de CIEES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40850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70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81C795C-5A33-CD46-8FD2-3CA1DB471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18511" cy="662164"/>
          </a:xfrm>
        </p:spPr>
        <p:txBody>
          <a:bodyPr>
            <a:noAutofit/>
          </a:bodyPr>
          <a:lstStyle/>
          <a:p>
            <a:pPr algn="ctr"/>
            <a:r>
              <a:rPr lang="es-MX" sz="2400" b="1" kern="0" cap="smal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DIRECTORIO DE EVALUADORES</a:t>
            </a:r>
            <a:endParaRPr lang="es-MX" sz="2400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687073"/>
              </p:ext>
            </p:extLst>
          </p:nvPr>
        </p:nvGraphicFramePr>
        <p:xfrm>
          <a:off x="612746" y="1027290"/>
          <a:ext cx="10269417" cy="52222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1433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043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217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/>
                        <a:t>NOMBRE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/>
                        <a:t>INSTITUCIÓN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/>
                        <a:t>INSTITUCIÓN A EVALUAR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effectLst/>
                        </a:rPr>
                        <a:t>Ing. Ma. del Carmen Rodríguez Pascual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effectLst/>
                        </a:rPr>
                        <a:t>Universidad Mexicana, Cuautitlán Izcalli, Edo de México.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effectLst/>
                        </a:rPr>
                        <a:t>Instituto Tecnológico Superior de Teziutlán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effectLst/>
                        </a:rPr>
                        <a:t>Mtro. </a:t>
                      </a:r>
                      <a:r>
                        <a:rPr lang="es-MX" sz="1800" b="1" dirty="0" err="1">
                          <a:effectLst/>
                        </a:rPr>
                        <a:t>Baldemar</a:t>
                      </a:r>
                      <a:r>
                        <a:rPr lang="es-MX" sz="1800" b="1" dirty="0">
                          <a:effectLst/>
                        </a:rPr>
                        <a:t> Cruz Cárcamo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effectLst/>
                        </a:rPr>
                        <a:t>Instituto Tecnológico de Zacapoaxtla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effectLst/>
                        </a:rPr>
                        <a:t>Instituto Tecnológico Superior de Libres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effectLst/>
                        </a:rPr>
                        <a:t>Mtra. María Rosalinda Trujillo Rodríguez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 smtClean="0">
                          <a:effectLst/>
                        </a:rPr>
                        <a:t>Jubilada de la Universidad </a:t>
                      </a:r>
                      <a:r>
                        <a:rPr lang="es-MX" sz="1800" b="1" dirty="0">
                          <a:effectLst/>
                        </a:rPr>
                        <a:t>Tecnológica de Tecámac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effectLst/>
                        </a:rPr>
                        <a:t>Universidad Politécnica Metropolitana de Hidalgo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effectLst/>
                        </a:rPr>
                        <a:t>Mtra. Adriana María Amador Rojas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effectLst/>
                        </a:rPr>
                        <a:t>Universidad Tecnológica de Puebla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effectLst/>
                        </a:rPr>
                        <a:t>Universidad Politécnica de Querétaro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effectLst/>
                        </a:rPr>
                        <a:t>Lic. Enrique Gustavo Ávila Angulo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effectLst/>
                        </a:rPr>
                        <a:t>Universidad Tecnológica de Tecamachalco  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b="1" dirty="0">
                          <a:effectLst/>
                        </a:rPr>
                        <a:t>Universidad Tecnológica de Emiliano Zapata del Estado de Morelos</a:t>
                      </a:r>
                      <a:endParaRPr lang="es-MX" sz="1800" b="1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effectLst/>
                        </a:rPr>
                        <a:t>Mtra. Angélica Lujan </a:t>
                      </a:r>
                      <a:r>
                        <a:rPr lang="es-MX" sz="1800" b="1" dirty="0" smtClean="0">
                          <a:effectLst/>
                        </a:rPr>
                        <a:t>Vega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effectLst/>
                        </a:rPr>
                        <a:t>Universidad Tecnológica de San Juan del </a:t>
                      </a:r>
                      <a:r>
                        <a:rPr lang="es-MX" sz="1800" b="1" dirty="0" smtClean="0">
                          <a:effectLst/>
                        </a:rPr>
                        <a:t>Río, </a:t>
                      </a:r>
                      <a:r>
                        <a:rPr lang="es-MX" sz="1800" b="1" dirty="0" err="1" smtClean="0">
                          <a:effectLst/>
                        </a:rPr>
                        <a:t>Qro</a:t>
                      </a:r>
                      <a:r>
                        <a:rPr lang="es-MX" sz="1800" b="1" dirty="0" smtClean="0">
                          <a:effectLst/>
                        </a:rPr>
                        <a:t>.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effectLst/>
                        </a:rPr>
                        <a:t>Universidad Tecnológica de Xicotepec de Juárez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effectLst/>
                        </a:rPr>
                        <a:t>Dr. Néstor Quintero Rojas 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effectLst/>
                        </a:rPr>
                        <a:t>Secretaria Técnica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Responsable de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Logística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effectLst/>
                        </a:rPr>
                        <a:t>Mtro. Joaquín Segura Martínez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dirty="0">
                          <a:effectLst/>
                        </a:rPr>
                        <a:t>Coordinador de Redes Académica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Logística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0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2B0E46F-E153-ED45-9ED8-BC5952ADC0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29000"/>
            <a:ext cx="9144000" cy="1626734"/>
          </a:xfrm>
        </p:spPr>
        <p:txBody>
          <a:bodyPr/>
          <a:lstStyle/>
          <a:p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2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</TotalTime>
  <Words>374</Words>
  <Application>Microsoft Office PowerPoint</Application>
  <PresentationFormat>Panorámica</PresentationFormat>
  <Paragraphs>66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Helvetica Light</vt:lpstr>
      <vt:lpstr>Times New Roman</vt:lpstr>
      <vt:lpstr>Tema de Office</vt:lpstr>
      <vt:lpstr>SOLICITUDES DE INGRESO A LA ANUIES 2020</vt:lpstr>
      <vt:lpstr> Instituciones que solicitaron su ingreso a la ANUIES 2020 </vt:lpstr>
      <vt:lpstr>Instituciones que presentaron su documentación académica en el mes de mayo 2020</vt:lpstr>
      <vt:lpstr>manual de ingreso a la ANUIES criterios de evaluación</vt:lpstr>
      <vt:lpstr>DIRECTORIO DE EVALUADORES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DiRI-3</cp:lastModifiedBy>
  <cp:revision>45</cp:revision>
  <dcterms:created xsi:type="dcterms:W3CDTF">2020-10-10T18:05:22Z</dcterms:created>
  <dcterms:modified xsi:type="dcterms:W3CDTF">2020-10-20T15:49:26Z</dcterms:modified>
</cp:coreProperties>
</file>