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8" r:id="rId3"/>
    <p:sldId id="268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291" autoAdjust="0"/>
  </p:normalViewPr>
  <p:slideViewPr>
    <p:cSldViewPr snapToGrid="0" snapToObjects="1">
      <p:cViewPr varScale="1">
        <p:scale>
          <a:sx n="91" d="100"/>
          <a:sy n="91" d="100"/>
        </p:scale>
        <p:origin x="10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 Cruz" userId="87fcbbe588c12b3c" providerId="LiveId" clId="{79E9206F-82A2-49D9-9E6F-EA0EC156C83F}"/>
    <pc:docChg chg="undo custSel modSld">
      <pc:chgData name="Gabriel Cruz" userId="87fcbbe588c12b3c" providerId="LiveId" clId="{79E9206F-82A2-49D9-9E6F-EA0EC156C83F}" dt="2020-10-16T04:53:49.306" v="51" actId="404"/>
      <pc:docMkLst>
        <pc:docMk/>
      </pc:docMkLst>
      <pc:sldChg chg="modSp mod">
        <pc:chgData name="Gabriel Cruz" userId="87fcbbe588c12b3c" providerId="LiveId" clId="{79E9206F-82A2-49D9-9E6F-EA0EC156C83F}" dt="2020-10-16T04:51:23.512" v="21" actId="404"/>
        <pc:sldMkLst>
          <pc:docMk/>
          <pc:sldMk cId="2034067874" sldId="258"/>
        </pc:sldMkLst>
        <pc:spChg chg="mod">
          <ac:chgData name="Gabriel Cruz" userId="87fcbbe588c12b3c" providerId="LiveId" clId="{79E9206F-82A2-49D9-9E6F-EA0EC156C83F}" dt="2020-10-16T04:51:23.512" v="21" actId="404"/>
          <ac:spMkLst>
            <pc:docMk/>
            <pc:sldMk cId="2034067874" sldId="258"/>
            <ac:spMk id="2" creationId="{B81C795C-5A33-CD46-8FD2-3CA1DB471E7D}"/>
          </ac:spMkLst>
        </pc:spChg>
        <pc:graphicFrameChg chg="mod modGraphic">
          <ac:chgData name="Gabriel Cruz" userId="87fcbbe588c12b3c" providerId="LiveId" clId="{79E9206F-82A2-49D9-9E6F-EA0EC156C83F}" dt="2020-10-16T04:45:53.796" v="5"/>
          <ac:graphicFrameMkLst>
            <pc:docMk/>
            <pc:sldMk cId="2034067874" sldId="258"/>
            <ac:graphicFrameMk id="5" creationId="{00000000-0000-0000-0000-000000000000}"/>
          </ac:graphicFrameMkLst>
        </pc:graphicFrameChg>
      </pc:sldChg>
      <pc:sldChg chg="modSp mod">
        <pc:chgData name="Gabriel Cruz" userId="87fcbbe588c12b3c" providerId="LiveId" clId="{79E9206F-82A2-49D9-9E6F-EA0EC156C83F}" dt="2020-10-16T04:53:28.896" v="49" actId="404"/>
        <pc:sldMkLst>
          <pc:docMk/>
          <pc:sldMk cId="4059356591" sldId="264"/>
        </pc:sldMkLst>
        <pc:spChg chg="mod">
          <ac:chgData name="Gabriel Cruz" userId="87fcbbe588c12b3c" providerId="LiveId" clId="{79E9206F-82A2-49D9-9E6F-EA0EC156C83F}" dt="2020-10-16T04:53:28.896" v="49" actId="404"/>
          <ac:spMkLst>
            <pc:docMk/>
            <pc:sldMk cId="4059356591" sldId="264"/>
            <ac:spMk id="2" creationId="{B81C795C-5A33-CD46-8FD2-3CA1DB471E7D}"/>
          </ac:spMkLst>
        </pc:spChg>
      </pc:sldChg>
      <pc:sldChg chg="modSp mod">
        <pc:chgData name="Gabriel Cruz" userId="87fcbbe588c12b3c" providerId="LiveId" clId="{79E9206F-82A2-49D9-9E6F-EA0EC156C83F}" dt="2020-10-16T04:53:41.182" v="50" actId="404"/>
        <pc:sldMkLst>
          <pc:docMk/>
          <pc:sldMk cId="2194213402" sldId="265"/>
        </pc:sldMkLst>
        <pc:spChg chg="mod">
          <ac:chgData name="Gabriel Cruz" userId="87fcbbe588c12b3c" providerId="LiveId" clId="{79E9206F-82A2-49D9-9E6F-EA0EC156C83F}" dt="2020-10-16T04:53:41.182" v="50" actId="404"/>
          <ac:spMkLst>
            <pc:docMk/>
            <pc:sldMk cId="2194213402" sldId="265"/>
            <ac:spMk id="2" creationId="{B81C795C-5A33-CD46-8FD2-3CA1DB471E7D}"/>
          </ac:spMkLst>
        </pc:spChg>
      </pc:sldChg>
      <pc:sldChg chg="modSp mod">
        <pc:chgData name="Gabriel Cruz" userId="87fcbbe588c12b3c" providerId="LiveId" clId="{79E9206F-82A2-49D9-9E6F-EA0EC156C83F}" dt="2020-10-16T04:53:49.306" v="51" actId="404"/>
        <pc:sldMkLst>
          <pc:docMk/>
          <pc:sldMk cId="2048666078" sldId="266"/>
        </pc:sldMkLst>
        <pc:spChg chg="mod">
          <ac:chgData name="Gabriel Cruz" userId="87fcbbe588c12b3c" providerId="LiveId" clId="{79E9206F-82A2-49D9-9E6F-EA0EC156C83F}" dt="2020-10-16T04:53:49.306" v="51" actId="404"/>
          <ac:spMkLst>
            <pc:docMk/>
            <pc:sldMk cId="2048666078" sldId="266"/>
            <ac:spMk id="2" creationId="{B81C795C-5A33-CD46-8FD2-3CA1DB471E7D}"/>
          </ac:spMkLst>
        </pc:spChg>
      </pc:sldChg>
      <pc:sldChg chg="modSp mod">
        <pc:chgData name="Gabriel Cruz" userId="87fcbbe588c12b3c" providerId="LiveId" clId="{79E9206F-82A2-49D9-9E6F-EA0EC156C83F}" dt="2020-10-16T04:53:06.646" v="48" actId="27636"/>
        <pc:sldMkLst>
          <pc:docMk/>
          <pc:sldMk cId="550392382" sldId="268"/>
        </pc:sldMkLst>
        <pc:spChg chg="mod">
          <ac:chgData name="Gabriel Cruz" userId="87fcbbe588c12b3c" providerId="LiveId" clId="{79E9206F-82A2-49D9-9E6F-EA0EC156C83F}" dt="2020-10-16T04:53:06.646" v="48" actId="27636"/>
          <ac:spMkLst>
            <pc:docMk/>
            <pc:sldMk cId="550392382" sldId="268"/>
            <ac:spMk id="2" creationId="{B81C795C-5A33-CD46-8FD2-3CA1DB471E7D}"/>
          </ac:spMkLst>
        </pc:spChg>
        <pc:graphicFrameChg chg="mod modGraphic">
          <ac:chgData name="Gabriel Cruz" userId="87fcbbe588c12b3c" providerId="LiveId" clId="{79E9206F-82A2-49D9-9E6F-EA0EC156C83F}" dt="2020-10-16T04:48:32.638" v="20" actId="14100"/>
          <ac:graphicFrameMkLst>
            <pc:docMk/>
            <pc:sldMk cId="550392382" sldId="268"/>
            <ac:graphicFrameMk id="5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27FB78-6D16-D148-BF47-C855B1D13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BC50E1E-2E42-9F4F-B75E-C2E201775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07E6B4C-1653-0F42-80C8-4DBDE2FB7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E942-102E-F142-B107-16A4688A1D4D}" type="datetimeFigureOut">
              <a:rPr lang="es-MX" smtClean="0"/>
              <a:t>20/10/2020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D09AA03-2769-7C41-AA85-82C94E03E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C3A599F-7D94-B343-A97B-C8CA86672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D5EC-7AD2-8341-A53D-A7AA4164B9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851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C1760E3-2D54-0147-BAF3-815AC5509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F57F646-C6A0-1244-9FC9-06FDD4C9E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8D014D8-CB31-5E48-AE5C-573478D24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E942-102E-F142-B107-16A4688A1D4D}" type="datetimeFigureOut">
              <a:rPr lang="es-MX" smtClean="0"/>
              <a:t>20/10/2020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4F89E4A-DDD8-AD42-AD33-C3E6FBBE5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CC2B76A-2BD6-D24D-BE90-A3B89A4B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D5EC-7AD2-8341-A53D-A7AA4164B9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110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D3CE36E-3B56-534F-8917-442BD07EA9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99A74AA-DA9B-F64A-8823-EDFF87C84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EA211E6-DFD1-A143-873F-6130507D0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E942-102E-F142-B107-16A4688A1D4D}" type="datetimeFigureOut">
              <a:rPr lang="es-MX" smtClean="0"/>
              <a:t>20/10/2020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D0D0333-5B04-8249-B989-39BE2AFD6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B6D3436-8969-4341-B629-EB3BF0D56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D5EC-7AD2-8341-A53D-A7AA4164B9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19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EEF042-A1BB-7644-84B2-35DBDEE43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6499577-7D56-8B4A-B7C0-751163619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EAB010B-04F7-FC4A-B301-718EA14AB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E942-102E-F142-B107-16A4688A1D4D}" type="datetimeFigureOut">
              <a:rPr lang="es-MX" smtClean="0"/>
              <a:t>20/10/2020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1DC2EC0-52CF-1047-AE6F-50A0B0CE8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05CBFD3-44B9-BE44-A760-C30E25F56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D5EC-7AD2-8341-A53D-A7AA4164B9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542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28B2FE-DE13-2F40-ACF9-562DC82BE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63F546A-334F-5F41-A29D-45AD2733F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F0341D2-536D-AA4B-B459-3F9FE9055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E942-102E-F142-B107-16A4688A1D4D}" type="datetimeFigureOut">
              <a:rPr lang="es-MX" smtClean="0"/>
              <a:t>20/10/2020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81A90BF-3BCC-BF47-9D50-D37CEF1F8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6E0E24B-CE2B-B149-A797-DB659DA63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D5EC-7AD2-8341-A53D-A7AA4164B9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1599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4F4DF4-2190-3E4C-96A9-6DB4BB1C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742DEFC-B2BE-274D-B904-D7258BCCE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D6710EC-FA5D-2741-AE38-88CB47F3F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DCCEF3E-2626-AB49-A48A-73A389571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E942-102E-F142-B107-16A4688A1D4D}" type="datetimeFigureOut">
              <a:rPr lang="es-MX" smtClean="0"/>
              <a:t>20/10/2020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D9CBA18-84F1-9B41-B3D7-5B288415F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1346DFF-CEC6-E94F-8693-D7C4952C3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D5EC-7AD2-8341-A53D-A7AA4164B9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955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20A02A0-93AD-2444-8605-CB0CD6750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5B5CF7F-EB30-8446-B842-2A79E8A12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527972C-E5B6-974C-8379-44DD41BF5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C6D338FD-6524-D940-93EA-88597FA7C2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947499E6-EB63-8043-A4A6-57EE5FD65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4EF00B3B-382C-EB45-80C0-1915B1226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E942-102E-F142-B107-16A4688A1D4D}" type="datetimeFigureOut">
              <a:rPr lang="es-MX" smtClean="0"/>
              <a:t>20/10/2020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81CC608B-A5BE-D447-9C90-C39FEDE05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0459FAD9-7393-3D4A-91CA-AAF69D3CF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D5EC-7AD2-8341-A53D-A7AA4164B9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030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50FE322-EA22-DA49-830A-B49250E7A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BD3A8182-A07C-DA42-A6BF-2AB565B3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E942-102E-F142-B107-16A4688A1D4D}" type="datetimeFigureOut">
              <a:rPr lang="es-MX" smtClean="0"/>
              <a:t>20/10/2020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4369572-DE7C-2443-BAD2-17B695356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2E9CF06A-C62B-114E-B922-485B3E634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D5EC-7AD2-8341-A53D-A7AA4164B9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434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5972B797-C91C-7F40-A6A4-C1A4513C8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E942-102E-F142-B107-16A4688A1D4D}" type="datetimeFigureOut">
              <a:rPr lang="es-MX" smtClean="0"/>
              <a:t>20/10/2020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47AE324-9207-D24D-BB82-82D156EEC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589D6A59-BDA0-0F4E-8B43-0D9C058F0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D5EC-7AD2-8341-A53D-A7AA4164B9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774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507735B-99E2-7547-8391-3E6020E3A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5432905-7ADB-D040-9601-8ADC4B68D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F6D484E-B04D-6A44-A3D6-97DDBD039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04073D5-2D3F-6F45-B833-7D84675FA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E942-102E-F142-B107-16A4688A1D4D}" type="datetimeFigureOut">
              <a:rPr lang="es-MX" smtClean="0"/>
              <a:t>20/10/2020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6471968-19B7-3D43-A4DF-FD3D63BC2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AACA1C0-A12A-894D-8457-AC9C3109F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D5EC-7AD2-8341-A53D-A7AA4164B9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8472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4FB3DB2-7C02-A545-BD04-7206ED4BF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D4C8A9F6-0388-1445-9398-3B0606C93D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1E7EAE8-D1D4-7C4E-A257-AA4E84320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FC8DDB2-85A5-224A-B994-242D6044F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E942-102E-F142-B107-16A4688A1D4D}" type="datetimeFigureOut">
              <a:rPr lang="es-MX" smtClean="0"/>
              <a:t>20/10/2020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D600F77-6949-B847-88E9-FBA3914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F812839-6EC2-7749-A308-2A7319A1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D5EC-7AD2-8341-A53D-A7AA4164B9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477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67FED2C-1571-5140-BDC6-2D82C3508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BD74201-6EE1-504C-A6B0-D2C6C7764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BD91970-2852-734F-A529-D313EF0ADB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E942-102E-F142-B107-16A4688A1D4D}" type="datetimeFigureOut">
              <a:rPr lang="es-MX" smtClean="0"/>
              <a:t>20/10/2020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CD867A0-621F-9942-86B0-F648707F76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010E8D8-87BC-BD4C-AE98-AFF9A5EBF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9D5EC-7AD2-8341-A53D-A7AA4164B9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7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2B0E46F-E153-ED45-9ED8-BC5952ADC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1626734"/>
          </a:xfrm>
        </p:spPr>
        <p:txBody>
          <a:bodyPr/>
          <a:lstStyle/>
          <a:p>
            <a:r>
              <a:rPr lang="es-MX" b="1" dirty="0">
                <a:solidFill>
                  <a:schemeClr val="bg2">
                    <a:lumMod val="25000"/>
                  </a:schemeClr>
                </a:solidFill>
              </a:rPr>
              <a:t>PREMIOS ANUIES 2020</a:t>
            </a:r>
          </a:p>
        </p:txBody>
      </p:sp>
    </p:spTree>
    <p:extLst>
      <p:ext uri="{BB962C8B-B14F-4D97-AF65-F5344CB8AC3E}">
        <p14:creationId xmlns:p14="http://schemas.microsoft.com/office/powerpoint/2010/main" val="314160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1C795C-5A33-CD46-8FD2-3CA1DB471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78" y="331085"/>
            <a:ext cx="10055578" cy="1325563"/>
          </a:xfrm>
        </p:spPr>
        <p:txBody>
          <a:bodyPr>
            <a:normAutofit/>
          </a:bodyPr>
          <a:lstStyle/>
          <a:p>
            <a:r>
              <a:rPr lang="es-ES_tradnl" sz="4000" b="1" kern="0" cap="smal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Premio ANUIES 2020 a la innovación de la práctica docente</a:t>
            </a:r>
            <a:endParaRPr lang="es-MX" sz="4000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606219"/>
              </p:ext>
            </p:extLst>
          </p:nvPr>
        </p:nvGraphicFramePr>
        <p:xfrm>
          <a:off x="877190" y="1656648"/>
          <a:ext cx="10055578" cy="39928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6425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130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3600" b="1" dirty="0"/>
                        <a:t>CANDIDATOS</a:t>
                      </a:r>
                      <a:endParaRPr lang="es-MX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2800" b="1" kern="1200" dirty="0"/>
                        <a:t>NOMBRE</a:t>
                      </a:r>
                      <a:endParaRPr lang="es-MX" sz="28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2800" b="1" kern="1200" dirty="0"/>
                        <a:t>INSTITUCIÓN</a:t>
                      </a:r>
                      <a:endParaRPr lang="es-MX" sz="28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800" b="1" dirty="0"/>
                        <a:t>MIGUEL ANTONIO MASCARÚA ALCAZÁR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sz="2800" b="1" dirty="0"/>
                        <a:t>UNIVERSIDAD TECNOLÓGICA</a:t>
                      </a:r>
                      <a:r>
                        <a:rPr lang="es-MX" sz="2800" b="1" baseline="0" dirty="0"/>
                        <a:t> DE TEHUACÁN, PUEBLA</a:t>
                      </a:r>
                      <a:endParaRPr lang="es-MX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800" b="1" dirty="0"/>
                        <a:t>RAFAEL LARA MARTÍNEZ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sz="2800" b="1" kern="1200" dirty="0"/>
                        <a:t>BENEMÉRITA UNIVERSIDAD AUTÓNOMA DE PUEBLA</a:t>
                      </a:r>
                      <a:endParaRPr lang="es-MX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800" b="1" dirty="0"/>
                        <a:t>RAÚL FRANCISCO PINEDA LÓPEZ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sz="2800" b="1" dirty="0"/>
                        <a:t>UNIVERSIDAD AUTÓNOMA DE QUERÉTARO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06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1C795C-5A33-CD46-8FD2-3CA1DB471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78" y="331085"/>
            <a:ext cx="10292556" cy="1184183"/>
          </a:xfrm>
        </p:spPr>
        <p:txBody>
          <a:bodyPr>
            <a:normAutofit fontScale="90000"/>
          </a:bodyPr>
          <a:lstStyle/>
          <a:p>
            <a:r>
              <a:rPr lang="es-ES_tradnl" sz="4000" b="1" kern="0" cap="smal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Premio ANUIES 2020 a la innovación de la práctica docente</a:t>
            </a:r>
            <a:endParaRPr lang="es-MX" sz="4000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94175"/>
              </p:ext>
            </p:extLst>
          </p:nvPr>
        </p:nvGraphicFramePr>
        <p:xfrm>
          <a:off x="708377" y="1515268"/>
          <a:ext cx="10292557" cy="48768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9021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903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3200" b="1" dirty="0"/>
                        <a:t>EVALUADORES</a:t>
                      </a:r>
                      <a:endParaRPr lang="es-MX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2400" b="1" kern="1200" dirty="0"/>
                        <a:t>NOMBRE</a:t>
                      </a:r>
                      <a:endParaRPr lang="es-MX" sz="24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2400" b="1" kern="1200" dirty="0"/>
                        <a:t>INSTITUCIÓN</a:t>
                      </a:r>
                      <a:endParaRPr lang="es-MX" sz="24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b="1" dirty="0"/>
                        <a:t>DR.</a:t>
                      </a:r>
                      <a:r>
                        <a:rPr lang="es-MX" sz="2400" b="1" baseline="0" dirty="0"/>
                        <a:t> RAFAEL CAMPOS ENRÍQUEZ</a:t>
                      </a:r>
                      <a:endParaRPr lang="es-MX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1" dirty="0"/>
                        <a:t>BENEMÉRITA</a:t>
                      </a:r>
                      <a:r>
                        <a:rPr lang="es-MX" sz="2400" b="1" baseline="0" dirty="0"/>
                        <a:t> UNIVERSIDAD AUTÓNOMA DE PUEBLA</a:t>
                      </a:r>
                      <a:endParaRPr lang="es-MX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b="1" dirty="0"/>
                        <a:t>MTRA. ELIZABETH</a:t>
                      </a:r>
                      <a:r>
                        <a:rPr lang="es-MX" sz="2400" b="1" baseline="0" dirty="0"/>
                        <a:t> LEAL APAEZ</a:t>
                      </a:r>
                      <a:endParaRPr lang="es-MX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1" dirty="0"/>
                        <a:t>UNIVERSIDAD AUTÓNOMA DE TLAXCALA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b="1" dirty="0"/>
                        <a:t>MTRO.</a:t>
                      </a:r>
                      <a:r>
                        <a:rPr lang="es-MX" sz="2400" b="1" baseline="0" dirty="0"/>
                        <a:t> ANTONIO LARA BAUTISTA</a:t>
                      </a:r>
                      <a:endParaRPr lang="es-MX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1" dirty="0"/>
                        <a:t>UNIVERSIDAD TECNOLÓGICA DE NEZAHUALCÓYOTL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b="1" dirty="0"/>
                        <a:t>MTRA. AMALIA SANTILLÁN</a:t>
                      </a:r>
                      <a:r>
                        <a:rPr lang="es-MX" sz="2400" b="1" baseline="0" dirty="0"/>
                        <a:t> ARIAS</a:t>
                      </a:r>
                      <a:endParaRPr lang="es-MX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1" dirty="0"/>
                        <a:t>UNIVERSIDAD</a:t>
                      </a:r>
                      <a:r>
                        <a:rPr lang="es-MX" sz="2400" b="1" baseline="0" dirty="0"/>
                        <a:t> TECNOLÓGICA DE TULA TEPEJI</a:t>
                      </a:r>
                      <a:endParaRPr lang="es-MX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b="1" dirty="0"/>
                        <a:t>MTRO. JOAQUÍN SEGURA MARTÍNEZ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1" dirty="0"/>
                        <a:t>SECRETARÍA TÉCNICA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b="1" dirty="0"/>
                        <a:t>DR. NESTÓR QUINTERO ROJAS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1" dirty="0"/>
                        <a:t>SECRETARÍA TÉCNICA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39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1C795C-5A33-CD46-8FD2-3CA1DB471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78" y="331085"/>
            <a:ext cx="10055578" cy="1325563"/>
          </a:xfrm>
        </p:spPr>
        <p:txBody>
          <a:bodyPr>
            <a:normAutofit/>
          </a:bodyPr>
          <a:lstStyle/>
          <a:p>
            <a:r>
              <a:rPr lang="es-ES_tradnl" sz="4000" b="1" kern="0" cap="smal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Premio ANUIES 2020 a la innovación de la práctica docente</a:t>
            </a:r>
            <a:endParaRPr lang="es-MX" sz="4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04"/>
          <a:stretch/>
        </p:blipFill>
        <p:spPr>
          <a:xfrm>
            <a:off x="1412408" y="1930399"/>
            <a:ext cx="2044171" cy="380435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4358"/>
          <a:stretch/>
        </p:blipFill>
        <p:spPr>
          <a:xfrm>
            <a:off x="4711049" y="1930399"/>
            <a:ext cx="2050236" cy="380435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5"/>
          <a:stretch/>
        </p:blipFill>
        <p:spPr>
          <a:xfrm>
            <a:off x="8015755" y="1930399"/>
            <a:ext cx="1867052" cy="380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5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1C795C-5A33-CD46-8FD2-3CA1DB471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78" y="331085"/>
            <a:ext cx="10055578" cy="1325563"/>
          </a:xfrm>
        </p:spPr>
        <p:txBody>
          <a:bodyPr>
            <a:normAutofit/>
          </a:bodyPr>
          <a:lstStyle/>
          <a:p>
            <a:r>
              <a:rPr lang="es-ES_tradnl" sz="4000" b="1" kern="0" cap="smal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Premio ANUIES 2020 a la innovación de la práctica docente</a:t>
            </a:r>
            <a:endParaRPr lang="es-MX" sz="40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4"/>
          <a:stretch/>
        </p:blipFill>
        <p:spPr>
          <a:xfrm>
            <a:off x="1438899" y="1961442"/>
            <a:ext cx="2050236" cy="424744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4"/>
          <a:stretch/>
        </p:blipFill>
        <p:spPr>
          <a:xfrm>
            <a:off x="4711049" y="1961442"/>
            <a:ext cx="2050236" cy="424744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7"/>
          <a:stretch/>
        </p:blipFill>
        <p:spPr>
          <a:xfrm>
            <a:off x="7836443" y="1964266"/>
            <a:ext cx="2050235" cy="424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1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1C795C-5A33-CD46-8FD2-3CA1DB471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78" y="331085"/>
            <a:ext cx="10055578" cy="1325563"/>
          </a:xfrm>
        </p:spPr>
        <p:txBody>
          <a:bodyPr>
            <a:normAutofit/>
          </a:bodyPr>
          <a:lstStyle/>
          <a:p>
            <a:r>
              <a:rPr lang="es-ES_tradnl" sz="4000" b="1" kern="0" cap="smal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Premio ANUIES 2020 a la innovación de la práctica docente</a:t>
            </a:r>
            <a:endParaRPr lang="es-MX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59F74A5-C219-BE4C-861C-F7E7273F0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378" y="2415816"/>
            <a:ext cx="10055577" cy="3770494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s-MX" sz="3200" b="1" dirty="0"/>
              <a:t>Después de haber realizado la evaluación de los candidatos de forma virtual, se eligió como ganador de dicho premio al:</a:t>
            </a:r>
          </a:p>
          <a:p>
            <a:pPr marL="285750" indent="-285750"/>
            <a:endParaRPr lang="es-MX" sz="3200" b="1" dirty="0"/>
          </a:p>
          <a:p>
            <a:pPr marL="0" indent="0" algn="ctr">
              <a:buNone/>
            </a:pPr>
            <a:r>
              <a:rPr lang="es-MX" sz="3200" b="1" dirty="0">
                <a:solidFill>
                  <a:srgbClr val="C00000"/>
                </a:solidFill>
              </a:rPr>
              <a:t>Dr. Rafael Lara Martínez</a:t>
            </a:r>
          </a:p>
          <a:p>
            <a:pPr marL="0" indent="0" algn="ctr">
              <a:buNone/>
            </a:pPr>
            <a:r>
              <a:rPr lang="es-MX" sz="3200" b="1" dirty="0">
                <a:solidFill>
                  <a:srgbClr val="C00000"/>
                </a:solidFill>
              </a:rPr>
              <a:t> Benemérita Universidad Autónoma de Puebla. </a:t>
            </a:r>
            <a:endParaRPr lang="es-MX" sz="3200" dirty="0">
              <a:solidFill>
                <a:srgbClr val="C00000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s-MX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66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2B0E46F-E153-ED45-9ED8-BC5952ADC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1626734"/>
          </a:xfrm>
        </p:spPr>
        <p:txBody>
          <a:bodyPr/>
          <a:lstStyle/>
          <a:p>
            <a:endParaRPr lang="es-MX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5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171</Words>
  <Application>Microsoft Office PowerPoint</Application>
  <PresentationFormat>Panorámica</PresentationFormat>
  <Paragraphs>34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Helvetica Light</vt:lpstr>
      <vt:lpstr>Times New Roman</vt:lpstr>
      <vt:lpstr>Tema de Office</vt:lpstr>
      <vt:lpstr>PREMIOS ANUIES 2020</vt:lpstr>
      <vt:lpstr>Premio ANUIES 2020 a la innovación de la práctica docente</vt:lpstr>
      <vt:lpstr>Premio ANUIES 2020 a la innovación de la práctica docente</vt:lpstr>
      <vt:lpstr>Premio ANUIES 2020 a la innovación de la práctica docente</vt:lpstr>
      <vt:lpstr>Premio ANUIES 2020 a la innovación de la práctica docente</vt:lpstr>
      <vt:lpstr>Premio ANUIES 2020 a la innovación de la práctica docente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DiRI-3</cp:lastModifiedBy>
  <cp:revision>18</cp:revision>
  <dcterms:created xsi:type="dcterms:W3CDTF">2020-10-10T18:05:22Z</dcterms:created>
  <dcterms:modified xsi:type="dcterms:W3CDTF">2020-10-20T15:51:29Z</dcterms:modified>
</cp:coreProperties>
</file>